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sldIdLst>
    <p:sldId id="321" r:id="rId5"/>
    <p:sldId id="327" r:id="rId6"/>
    <p:sldId id="326" r:id="rId7"/>
    <p:sldId id="319" r:id="rId8"/>
    <p:sldId id="320" r:id="rId9"/>
    <p:sldId id="330" r:id="rId10"/>
    <p:sldId id="338" r:id="rId11"/>
    <p:sldId id="339" r:id="rId12"/>
    <p:sldId id="340" r:id="rId13"/>
    <p:sldId id="328" r:id="rId14"/>
    <p:sldId id="334" r:id="rId15"/>
    <p:sldId id="336" r:id="rId16"/>
    <p:sldId id="337" r:id="rId17"/>
    <p:sldId id="332" r:id="rId18"/>
    <p:sldId id="324" r:id="rId19"/>
    <p:sldId id="329" r:id="rId20"/>
    <p:sldId id="325" r:id="rId21"/>
    <p:sldId id="33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54"/>
  </p:normalViewPr>
  <p:slideViewPr>
    <p:cSldViewPr snapToGrid="0">
      <p:cViewPr varScale="1">
        <p:scale>
          <a:sx n="90" d="100"/>
          <a:sy n="90" d="100"/>
        </p:scale>
        <p:origin x="355"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png>
</file>

<file path=ppt/media/image2.sv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8710A2-1535-B147-B3BB-C1589046255C}" type="datetimeFigureOut">
              <a:rPr lang="en-US" smtClean="0"/>
              <a:t>2/8/2025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D99F43-FFA2-D94E-9493-556FC2A4F32F}" type="slidenum">
              <a:rPr lang="en-US" smtClean="0"/>
              <a:t>‹#›</a:t>
            </a:fld>
            <a:endParaRPr lang="en-US" dirty="0"/>
          </a:p>
        </p:txBody>
      </p:sp>
    </p:spTree>
    <p:extLst>
      <p:ext uri="{BB962C8B-B14F-4D97-AF65-F5344CB8AC3E}">
        <p14:creationId xmlns:p14="http://schemas.microsoft.com/office/powerpoint/2010/main" val="1633249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D99F43-FFA2-D94E-9493-556FC2A4F32F}" type="slidenum">
              <a:rPr lang="en-US" smtClean="0"/>
              <a:t>2</a:t>
            </a:fld>
            <a:endParaRPr lang="en-US" dirty="0"/>
          </a:p>
        </p:txBody>
      </p:sp>
    </p:spTree>
    <p:extLst>
      <p:ext uri="{BB962C8B-B14F-4D97-AF65-F5344CB8AC3E}">
        <p14:creationId xmlns:p14="http://schemas.microsoft.com/office/powerpoint/2010/main" val="25799837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3C843-E336-C641-8D86-01371254EB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4BFAF2-58C4-CBCC-CDF5-AB68275A3BD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03FEFA-A0C7-B6C0-C886-2484E2AF55BE}"/>
              </a:ext>
            </a:extLst>
          </p:cNvPr>
          <p:cNvSpPr>
            <a:spLocks noGrp="1"/>
          </p:cNvSpPr>
          <p:nvPr>
            <p:ph type="body" idx="1"/>
          </p:nvPr>
        </p:nvSpPr>
        <p:spPr/>
        <p:txBody>
          <a:bodyPr/>
          <a:lstStyle/>
          <a:p>
            <a:pPr rtl="0"/>
            <a:r>
              <a:rPr lang="en-US" sz="1800" b="0" i="0" u="none" strike="noStrike" dirty="0">
                <a:solidFill>
                  <a:srgbClr val="FFFFFF"/>
                </a:solidFill>
                <a:effectLst/>
                <a:latin typeface="Old Standard TT"/>
              </a:rPr>
              <a:t>What went well:</a:t>
            </a:r>
            <a:endParaRPr lang="en-US" b="0" dirty="0">
              <a:effectLst/>
            </a:endParaRPr>
          </a:p>
          <a:p>
            <a:pPr rtl="0" fontAlgn="base">
              <a:buFont typeface="Arial" panose="020B0604020202020204" pitchFamily="34" charset="0"/>
              <a:buChar char="•"/>
            </a:pPr>
            <a:r>
              <a:rPr lang="en-US" sz="1800" b="0" i="0" u="none" strike="noStrike" dirty="0">
                <a:solidFill>
                  <a:srgbClr val="FFFFFF"/>
                </a:solidFill>
                <a:effectLst/>
                <a:latin typeface="Old Standard TT"/>
              </a:rPr>
              <a:t>Quick decision: team members quickly established project idea as well as roles and responsibilities</a:t>
            </a:r>
          </a:p>
          <a:p>
            <a:pPr rtl="0" fontAlgn="base">
              <a:buFont typeface="Arial" panose="020B0604020202020204" pitchFamily="34" charset="0"/>
              <a:buChar char="•"/>
            </a:pPr>
            <a:r>
              <a:rPr lang="en-US" sz="1800" b="0" i="0" u="none" strike="noStrike" dirty="0">
                <a:solidFill>
                  <a:srgbClr val="FFFFFF"/>
                </a:solidFill>
                <a:effectLst/>
                <a:latin typeface="Old Standard TT"/>
              </a:rPr>
              <a:t>Flexibility: team members were open to scheduling more meetings than necessary to get in alignment with each other for the project</a:t>
            </a:r>
          </a:p>
          <a:p>
            <a:pPr rtl="0" fontAlgn="base">
              <a:buFont typeface="Arial" panose="020B0604020202020204" pitchFamily="34" charset="0"/>
              <a:buChar char="•"/>
            </a:pPr>
            <a:r>
              <a:rPr lang="en-US" sz="1800" b="0" i="0" u="none" strike="noStrike" dirty="0">
                <a:solidFill>
                  <a:srgbClr val="FFFFFF"/>
                </a:solidFill>
                <a:effectLst/>
                <a:latin typeface="Old Standard TT"/>
              </a:rPr>
              <a:t>Clarity: ideas started coming together as soon as the team started executing on respective action items, structuring the information on the slides, and getting clear on the working agreement</a:t>
            </a:r>
          </a:p>
          <a:p>
            <a:pPr rtl="0"/>
            <a:br>
              <a:rPr lang="en-US" b="0" dirty="0">
                <a:effectLst/>
              </a:rPr>
            </a:br>
            <a:r>
              <a:rPr lang="en-US" sz="1800" b="0" i="0" u="none" strike="noStrike" dirty="0">
                <a:solidFill>
                  <a:srgbClr val="FFFFFF"/>
                </a:solidFill>
                <a:effectLst/>
                <a:latin typeface="Old Standard TT"/>
              </a:rPr>
              <a:t>What can be improved:</a:t>
            </a:r>
            <a:endParaRPr lang="en-US" b="0" dirty="0">
              <a:effectLst/>
            </a:endParaRPr>
          </a:p>
          <a:p>
            <a:pPr rtl="0" fontAlgn="base">
              <a:buFont typeface="Arial" panose="020B0604020202020204" pitchFamily="34" charset="0"/>
              <a:buChar char="•"/>
            </a:pPr>
            <a:r>
              <a:rPr lang="en-US" sz="1800" b="0" i="0" u="none" strike="noStrike" dirty="0">
                <a:solidFill>
                  <a:srgbClr val="FFFFFF"/>
                </a:solidFill>
                <a:effectLst/>
                <a:latin typeface="Old Standard TT"/>
              </a:rPr>
              <a:t>Late planning: led to a rushed feeling, we did not know much about the project until January 25th when we could have started January 21st</a:t>
            </a:r>
          </a:p>
          <a:p>
            <a:pPr rtl="0" fontAlgn="base">
              <a:buFont typeface="Arial" panose="020B0604020202020204" pitchFamily="34" charset="0"/>
              <a:buChar char="•"/>
            </a:pPr>
            <a:r>
              <a:rPr lang="en-US" sz="1800" b="0" i="0" u="none" strike="noStrike" dirty="0">
                <a:solidFill>
                  <a:srgbClr val="FFFFFF"/>
                </a:solidFill>
                <a:effectLst/>
                <a:latin typeface="Old Standard TT"/>
              </a:rPr>
              <a:t>Meeting structure: everyone needs to be clear on their own action items as well as other group members action items to be in sync</a:t>
            </a:r>
          </a:p>
          <a:p>
            <a:pPr rtl="0" fontAlgn="base">
              <a:buFont typeface="Arial" panose="020B0604020202020204" pitchFamily="34" charset="0"/>
              <a:buChar char="•"/>
            </a:pPr>
            <a:r>
              <a:rPr lang="en-US" sz="1800" b="0" i="0" u="none" strike="noStrike" dirty="0">
                <a:solidFill>
                  <a:srgbClr val="FFFFFF"/>
                </a:solidFill>
                <a:effectLst/>
                <a:latin typeface="Old Standard TT"/>
              </a:rPr>
              <a:t>Communication: proactively letting the group know what they did on the project so other group members quickly test and verify it </a:t>
            </a:r>
          </a:p>
          <a:p>
            <a:pPr rtl="0"/>
            <a:br>
              <a:rPr lang="en-US" b="0" dirty="0">
                <a:effectLst/>
              </a:rPr>
            </a:br>
            <a:r>
              <a:rPr lang="en-US" sz="1800" b="0" i="0" u="none" strike="noStrike" dirty="0">
                <a:solidFill>
                  <a:srgbClr val="FFFFFF"/>
                </a:solidFill>
                <a:effectLst/>
                <a:latin typeface="Old Standard TT"/>
              </a:rPr>
              <a:t>What will we implement moving forward:</a:t>
            </a:r>
            <a:endParaRPr lang="en-US" b="0" dirty="0">
              <a:effectLst/>
            </a:endParaRPr>
          </a:p>
          <a:p>
            <a:pPr rtl="0" fontAlgn="base">
              <a:buFont typeface="Arial" panose="020B0604020202020204" pitchFamily="34" charset="0"/>
              <a:buChar char="•"/>
            </a:pPr>
            <a:r>
              <a:rPr lang="en-US" sz="1800" b="0" i="0" u="none" strike="noStrike" dirty="0">
                <a:solidFill>
                  <a:srgbClr val="FFFFFF"/>
                </a:solidFill>
                <a:effectLst/>
                <a:latin typeface="Old Standard TT"/>
              </a:rPr>
              <a:t>Implement a framework for our meetings moving forward where we know what exactly each of us is doing in the project at any moment in time</a:t>
            </a:r>
          </a:p>
          <a:p>
            <a:pPr rtl="0" fontAlgn="base">
              <a:buFont typeface="Arial" panose="020B0604020202020204" pitchFamily="34" charset="0"/>
              <a:buChar char="•"/>
            </a:pPr>
            <a:r>
              <a:rPr lang="en-US" sz="1800" b="0" i="0" u="none" strike="noStrike" dirty="0">
                <a:solidFill>
                  <a:srgbClr val="FFFFFF"/>
                </a:solidFill>
                <a:effectLst/>
                <a:latin typeface="Old Standard TT"/>
              </a:rPr>
              <a:t>Team members will be asked to use the tracker to give themselves deadlines as well as check when tasks are complete</a:t>
            </a:r>
          </a:p>
          <a:p>
            <a:pPr rtl="0" fontAlgn="base">
              <a:buFont typeface="Arial" panose="020B0604020202020204" pitchFamily="34" charset="0"/>
              <a:buChar char="•"/>
            </a:pPr>
            <a:r>
              <a:rPr lang="en-US" sz="1800" b="0" i="0" u="none" strike="noStrike" dirty="0">
                <a:solidFill>
                  <a:srgbClr val="FFFFFF"/>
                </a:solidFill>
                <a:effectLst/>
                <a:latin typeface="Old Standard TT"/>
              </a:rPr>
              <a:t>Update each other once every three days to see where everyone is with their responsibilities</a:t>
            </a:r>
          </a:p>
          <a:p>
            <a:endParaRPr lang="en-US" dirty="0"/>
          </a:p>
        </p:txBody>
      </p:sp>
      <p:sp>
        <p:nvSpPr>
          <p:cNvPr id="4" name="Slide Number Placeholder 3">
            <a:extLst>
              <a:ext uri="{FF2B5EF4-FFF2-40B4-BE49-F238E27FC236}">
                <a16:creationId xmlns:a16="http://schemas.microsoft.com/office/drawing/2014/main" id="{8F8DF1D9-18E2-4378-FDB2-50D44C2DB76B}"/>
              </a:ext>
            </a:extLst>
          </p:cNvPr>
          <p:cNvSpPr>
            <a:spLocks noGrp="1"/>
          </p:cNvSpPr>
          <p:nvPr>
            <p:ph type="sldNum" sz="quarter" idx="5"/>
          </p:nvPr>
        </p:nvSpPr>
        <p:spPr/>
        <p:txBody>
          <a:bodyPr/>
          <a:lstStyle/>
          <a:p>
            <a:fld id="{6BD99F43-FFA2-D94E-9493-556FC2A4F32F}" type="slidenum">
              <a:rPr lang="en-US" smtClean="0"/>
              <a:t>12</a:t>
            </a:fld>
            <a:endParaRPr lang="en-US" dirty="0"/>
          </a:p>
        </p:txBody>
      </p:sp>
    </p:spTree>
    <p:extLst>
      <p:ext uri="{BB962C8B-B14F-4D97-AF65-F5344CB8AC3E}">
        <p14:creationId xmlns:p14="http://schemas.microsoft.com/office/powerpoint/2010/main" val="2727518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B26CF-BC9C-876C-AF9F-56D16D75E6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C8E562-CB27-990D-498B-BB2F4F4F49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97D21C-5562-C9BC-2261-38EAA2B6B8DF}"/>
              </a:ext>
            </a:extLst>
          </p:cNvPr>
          <p:cNvSpPr>
            <a:spLocks noGrp="1"/>
          </p:cNvSpPr>
          <p:nvPr>
            <p:ph type="body" idx="1"/>
          </p:nvPr>
        </p:nvSpPr>
        <p:spPr/>
        <p:txBody>
          <a:bodyPr/>
          <a:lstStyle/>
          <a:p>
            <a:pPr rtl="0"/>
            <a:r>
              <a:rPr lang="en-US" sz="1800" b="0" i="0" u="none" strike="noStrike" dirty="0">
                <a:solidFill>
                  <a:srgbClr val="FFFFFF"/>
                </a:solidFill>
                <a:effectLst/>
                <a:latin typeface="Old Standard TT"/>
              </a:rPr>
              <a:t>What went well:</a:t>
            </a:r>
            <a:endParaRPr lang="en-US" b="0" dirty="0">
              <a:effectLst/>
            </a:endParaRPr>
          </a:p>
          <a:p>
            <a:pPr rtl="0" fontAlgn="base">
              <a:buFont typeface="Arial" panose="020B0604020202020204" pitchFamily="34" charset="0"/>
              <a:buChar char="•"/>
            </a:pPr>
            <a:r>
              <a:rPr lang="en-US" sz="1800" b="0" i="0" u="none" strike="noStrike" dirty="0">
                <a:solidFill>
                  <a:srgbClr val="FFFFFF"/>
                </a:solidFill>
                <a:effectLst/>
                <a:latin typeface="Old Standard TT"/>
              </a:rPr>
              <a:t>Quick decision: team members quickly established project idea as well as roles and responsibilities</a:t>
            </a:r>
          </a:p>
          <a:p>
            <a:pPr rtl="0" fontAlgn="base">
              <a:buFont typeface="Arial" panose="020B0604020202020204" pitchFamily="34" charset="0"/>
              <a:buChar char="•"/>
            </a:pPr>
            <a:r>
              <a:rPr lang="en-US" sz="1800" b="0" i="0" u="none" strike="noStrike" dirty="0">
                <a:solidFill>
                  <a:srgbClr val="FFFFFF"/>
                </a:solidFill>
                <a:effectLst/>
                <a:latin typeface="Old Standard TT"/>
              </a:rPr>
              <a:t>Flexibility: team members were open to scheduling more meetings than necessary to get in alignment with each other for the project</a:t>
            </a:r>
          </a:p>
          <a:p>
            <a:pPr rtl="0" fontAlgn="base">
              <a:buFont typeface="Arial" panose="020B0604020202020204" pitchFamily="34" charset="0"/>
              <a:buChar char="•"/>
            </a:pPr>
            <a:r>
              <a:rPr lang="en-US" sz="1800" b="0" i="0" u="none" strike="noStrike" dirty="0">
                <a:solidFill>
                  <a:srgbClr val="FFFFFF"/>
                </a:solidFill>
                <a:effectLst/>
                <a:latin typeface="Old Standard TT"/>
              </a:rPr>
              <a:t>Clarity: ideas started coming together as soon as the team started executing on respective action items, structuring the information on the slides, and getting clear on the working agreement</a:t>
            </a:r>
          </a:p>
          <a:p>
            <a:pPr rtl="0"/>
            <a:br>
              <a:rPr lang="en-US" b="0" dirty="0">
                <a:effectLst/>
              </a:rPr>
            </a:br>
            <a:r>
              <a:rPr lang="en-US" sz="1800" b="0" i="0" u="none" strike="noStrike" dirty="0">
                <a:solidFill>
                  <a:srgbClr val="FFFFFF"/>
                </a:solidFill>
                <a:effectLst/>
                <a:latin typeface="Old Standard TT"/>
              </a:rPr>
              <a:t>What can be improved:</a:t>
            </a:r>
            <a:endParaRPr lang="en-US" b="0" dirty="0">
              <a:effectLst/>
            </a:endParaRPr>
          </a:p>
          <a:p>
            <a:pPr rtl="0" fontAlgn="base">
              <a:buFont typeface="Arial" panose="020B0604020202020204" pitchFamily="34" charset="0"/>
              <a:buChar char="•"/>
            </a:pPr>
            <a:r>
              <a:rPr lang="en-US" sz="1800" b="0" i="0" u="none" strike="noStrike" dirty="0">
                <a:solidFill>
                  <a:srgbClr val="FFFFFF"/>
                </a:solidFill>
                <a:effectLst/>
                <a:latin typeface="Old Standard TT"/>
              </a:rPr>
              <a:t>Late planning: led to a rushed feeling, we did not know much about the project until January 25th when we could have started January 21st</a:t>
            </a:r>
          </a:p>
          <a:p>
            <a:pPr rtl="0" fontAlgn="base">
              <a:buFont typeface="Arial" panose="020B0604020202020204" pitchFamily="34" charset="0"/>
              <a:buChar char="•"/>
            </a:pPr>
            <a:r>
              <a:rPr lang="en-US" sz="1800" b="0" i="0" u="none" strike="noStrike" dirty="0">
                <a:solidFill>
                  <a:srgbClr val="FFFFFF"/>
                </a:solidFill>
                <a:effectLst/>
                <a:latin typeface="Old Standard TT"/>
              </a:rPr>
              <a:t>Meeting structure: everyone needs to be clear on their own action items as well as other group members action items to be in sync</a:t>
            </a:r>
          </a:p>
          <a:p>
            <a:pPr rtl="0" fontAlgn="base">
              <a:buFont typeface="Arial" panose="020B0604020202020204" pitchFamily="34" charset="0"/>
              <a:buChar char="•"/>
            </a:pPr>
            <a:r>
              <a:rPr lang="en-US" sz="1800" b="0" i="0" u="none" strike="noStrike" dirty="0">
                <a:solidFill>
                  <a:srgbClr val="FFFFFF"/>
                </a:solidFill>
                <a:effectLst/>
                <a:latin typeface="Old Standard TT"/>
              </a:rPr>
              <a:t>Communication: proactively letting the group know what they did on the project so other group members quickly test and verify it </a:t>
            </a:r>
          </a:p>
          <a:p>
            <a:pPr rtl="0"/>
            <a:br>
              <a:rPr lang="en-US" b="0" dirty="0">
                <a:effectLst/>
              </a:rPr>
            </a:br>
            <a:r>
              <a:rPr lang="en-US" sz="1800" b="0" i="0" u="none" strike="noStrike" dirty="0">
                <a:solidFill>
                  <a:srgbClr val="FFFFFF"/>
                </a:solidFill>
                <a:effectLst/>
                <a:latin typeface="Old Standard TT"/>
              </a:rPr>
              <a:t>What will we implement moving forward:</a:t>
            </a:r>
            <a:endParaRPr lang="en-US" b="0" dirty="0">
              <a:effectLst/>
            </a:endParaRPr>
          </a:p>
          <a:p>
            <a:pPr rtl="0" fontAlgn="base">
              <a:buFont typeface="Arial" panose="020B0604020202020204" pitchFamily="34" charset="0"/>
              <a:buChar char="•"/>
            </a:pPr>
            <a:r>
              <a:rPr lang="en-US" sz="1800" b="0" i="0" u="none" strike="noStrike" dirty="0">
                <a:solidFill>
                  <a:srgbClr val="FFFFFF"/>
                </a:solidFill>
                <a:effectLst/>
                <a:latin typeface="Old Standard TT"/>
              </a:rPr>
              <a:t>Implement a framework for our meetings moving forward where we know what exactly each of us is doing in the project at any moment in time</a:t>
            </a:r>
          </a:p>
          <a:p>
            <a:pPr rtl="0" fontAlgn="base">
              <a:buFont typeface="Arial" panose="020B0604020202020204" pitchFamily="34" charset="0"/>
              <a:buChar char="•"/>
            </a:pPr>
            <a:r>
              <a:rPr lang="en-US" sz="1800" b="0" i="0" u="none" strike="noStrike" dirty="0">
                <a:solidFill>
                  <a:srgbClr val="FFFFFF"/>
                </a:solidFill>
                <a:effectLst/>
                <a:latin typeface="Old Standard TT"/>
              </a:rPr>
              <a:t>Team members will be asked to use the tracker to give themselves deadlines as well as check when tasks are complete</a:t>
            </a:r>
          </a:p>
          <a:p>
            <a:pPr rtl="0" fontAlgn="base">
              <a:buFont typeface="Arial" panose="020B0604020202020204" pitchFamily="34" charset="0"/>
              <a:buChar char="•"/>
            </a:pPr>
            <a:r>
              <a:rPr lang="en-US" sz="1800" b="0" i="0" u="none" strike="noStrike" dirty="0">
                <a:solidFill>
                  <a:srgbClr val="FFFFFF"/>
                </a:solidFill>
                <a:effectLst/>
                <a:latin typeface="Old Standard TT"/>
              </a:rPr>
              <a:t>Update each other once every three days to see where everyone is with their responsibilities</a:t>
            </a:r>
          </a:p>
          <a:p>
            <a:endParaRPr lang="en-US" dirty="0"/>
          </a:p>
        </p:txBody>
      </p:sp>
      <p:sp>
        <p:nvSpPr>
          <p:cNvPr id="4" name="Slide Number Placeholder 3">
            <a:extLst>
              <a:ext uri="{FF2B5EF4-FFF2-40B4-BE49-F238E27FC236}">
                <a16:creationId xmlns:a16="http://schemas.microsoft.com/office/drawing/2014/main" id="{F33141DD-9D46-7F1C-3CB1-7961FD513945}"/>
              </a:ext>
            </a:extLst>
          </p:cNvPr>
          <p:cNvSpPr>
            <a:spLocks noGrp="1"/>
          </p:cNvSpPr>
          <p:nvPr>
            <p:ph type="sldNum" sz="quarter" idx="5"/>
          </p:nvPr>
        </p:nvSpPr>
        <p:spPr/>
        <p:txBody>
          <a:bodyPr/>
          <a:lstStyle/>
          <a:p>
            <a:fld id="{6BD99F43-FFA2-D94E-9493-556FC2A4F32F}" type="slidenum">
              <a:rPr lang="en-US" smtClean="0"/>
              <a:t>13</a:t>
            </a:fld>
            <a:endParaRPr lang="en-US" dirty="0"/>
          </a:p>
        </p:txBody>
      </p:sp>
    </p:spTree>
    <p:extLst>
      <p:ext uri="{BB962C8B-B14F-4D97-AF65-F5344CB8AC3E}">
        <p14:creationId xmlns:p14="http://schemas.microsoft.com/office/powerpoint/2010/main" val="284005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800" b="0" i="0" u="none" strike="noStrike" dirty="0">
                <a:solidFill>
                  <a:srgbClr val="FFFFFF"/>
                </a:solidFill>
                <a:effectLst/>
                <a:latin typeface="Old Standard TT"/>
              </a:rPr>
              <a:t>What went well:</a:t>
            </a:r>
            <a:endParaRPr lang="en-US" b="0" dirty="0">
              <a:effectLst/>
            </a:endParaRPr>
          </a:p>
          <a:p>
            <a:pPr rtl="0" fontAlgn="base">
              <a:buFont typeface="Arial" panose="020B0604020202020204" pitchFamily="34" charset="0"/>
              <a:buChar char="•"/>
            </a:pPr>
            <a:r>
              <a:rPr lang="en-US" sz="1800" b="0" i="0" u="none" strike="noStrike" dirty="0">
                <a:solidFill>
                  <a:srgbClr val="FFFFFF"/>
                </a:solidFill>
                <a:effectLst/>
                <a:latin typeface="Old Standard TT"/>
              </a:rPr>
              <a:t>Quick decision: team members quickly established project idea as well as roles and responsibilities</a:t>
            </a:r>
          </a:p>
          <a:p>
            <a:pPr rtl="0" fontAlgn="base">
              <a:buFont typeface="Arial" panose="020B0604020202020204" pitchFamily="34" charset="0"/>
              <a:buChar char="•"/>
            </a:pPr>
            <a:r>
              <a:rPr lang="en-US" sz="1800" b="0" i="0" u="none" strike="noStrike" dirty="0">
                <a:solidFill>
                  <a:srgbClr val="FFFFFF"/>
                </a:solidFill>
                <a:effectLst/>
                <a:latin typeface="Old Standard TT"/>
              </a:rPr>
              <a:t>Flexibility: team members were open to scheduling more meetings than necessary to get in alignment with each other for the project</a:t>
            </a:r>
          </a:p>
          <a:p>
            <a:pPr rtl="0" fontAlgn="base">
              <a:buFont typeface="Arial" panose="020B0604020202020204" pitchFamily="34" charset="0"/>
              <a:buChar char="•"/>
            </a:pPr>
            <a:r>
              <a:rPr lang="en-US" sz="1800" b="0" i="0" u="none" strike="noStrike" dirty="0">
                <a:solidFill>
                  <a:srgbClr val="FFFFFF"/>
                </a:solidFill>
                <a:effectLst/>
                <a:latin typeface="Old Standard TT"/>
              </a:rPr>
              <a:t>Clarity: ideas started coming together as soon as the team started executing on respective action items, structuring the information on the slides, and getting clear on the working agreement</a:t>
            </a:r>
          </a:p>
          <a:p>
            <a:pPr rtl="0"/>
            <a:br>
              <a:rPr lang="en-US" b="0" dirty="0">
                <a:effectLst/>
              </a:rPr>
            </a:br>
            <a:r>
              <a:rPr lang="en-US" sz="1800" b="0" i="0" u="none" strike="noStrike" dirty="0">
                <a:solidFill>
                  <a:srgbClr val="FFFFFF"/>
                </a:solidFill>
                <a:effectLst/>
                <a:latin typeface="Old Standard TT"/>
              </a:rPr>
              <a:t>What can be improved:</a:t>
            </a:r>
            <a:endParaRPr lang="en-US" b="0" dirty="0">
              <a:effectLst/>
            </a:endParaRPr>
          </a:p>
          <a:p>
            <a:pPr rtl="0" fontAlgn="base">
              <a:buFont typeface="Arial" panose="020B0604020202020204" pitchFamily="34" charset="0"/>
              <a:buChar char="•"/>
            </a:pPr>
            <a:r>
              <a:rPr lang="en-US" sz="1800" b="0" i="0" u="none" strike="noStrike" dirty="0">
                <a:solidFill>
                  <a:srgbClr val="FFFFFF"/>
                </a:solidFill>
                <a:effectLst/>
                <a:latin typeface="Old Standard TT"/>
              </a:rPr>
              <a:t>Late planning: led to a rushed feeling, we did not know much about the project until January 25th when we could have started January 21st</a:t>
            </a:r>
          </a:p>
          <a:p>
            <a:pPr rtl="0" fontAlgn="base">
              <a:buFont typeface="Arial" panose="020B0604020202020204" pitchFamily="34" charset="0"/>
              <a:buChar char="•"/>
            </a:pPr>
            <a:r>
              <a:rPr lang="en-US" sz="1800" b="0" i="0" u="none" strike="noStrike" dirty="0">
                <a:solidFill>
                  <a:srgbClr val="FFFFFF"/>
                </a:solidFill>
                <a:effectLst/>
                <a:latin typeface="Old Standard TT"/>
              </a:rPr>
              <a:t>Meeting structure: everyone needs to be clear on their own action items as well as other group members action items to be in sync</a:t>
            </a:r>
          </a:p>
          <a:p>
            <a:pPr rtl="0" fontAlgn="base">
              <a:buFont typeface="Arial" panose="020B0604020202020204" pitchFamily="34" charset="0"/>
              <a:buChar char="•"/>
            </a:pPr>
            <a:r>
              <a:rPr lang="en-US" sz="1800" b="0" i="0" u="none" strike="noStrike" dirty="0">
                <a:solidFill>
                  <a:srgbClr val="FFFFFF"/>
                </a:solidFill>
                <a:effectLst/>
                <a:latin typeface="Old Standard TT"/>
              </a:rPr>
              <a:t>Communication: proactively letting the group know what they did on the project so other group members quickly test and verify it </a:t>
            </a:r>
          </a:p>
          <a:p>
            <a:pPr rtl="0"/>
            <a:br>
              <a:rPr lang="en-US" b="0" dirty="0">
                <a:effectLst/>
              </a:rPr>
            </a:br>
            <a:r>
              <a:rPr lang="en-US" sz="1800" b="0" i="0" u="none" strike="noStrike" dirty="0">
                <a:solidFill>
                  <a:srgbClr val="FFFFFF"/>
                </a:solidFill>
                <a:effectLst/>
                <a:latin typeface="Old Standard TT"/>
              </a:rPr>
              <a:t>What will we implement moving forward:</a:t>
            </a:r>
            <a:endParaRPr lang="en-US" b="0" dirty="0">
              <a:effectLst/>
            </a:endParaRPr>
          </a:p>
          <a:p>
            <a:pPr rtl="0" fontAlgn="base">
              <a:buFont typeface="Arial" panose="020B0604020202020204" pitchFamily="34" charset="0"/>
              <a:buChar char="•"/>
            </a:pPr>
            <a:r>
              <a:rPr lang="en-US" sz="1800" b="0" i="0" u="none" strike="noStrike" dirty="0">
                <a:solidFill>
                  <a:srgbClr val="FFFFFF"/>
                </a:solidFill>
                <a:effectLst/>
                <a:latin typeface="Old Standard TT"/>
              </a:rPr>
              <a:t>Implement a framework for our meetings moving forward where we know what exactly each of us is doing in the project at any moment in time</a:t>
            </a:r>
          </a:p>
          <a:p>
            <a:pPr rtl="0" fontAlgn="base">
              <a:buFont typeface="Arial" panose="020B0604020202020204" pitchFamily="34" charset="0"/>
              <a:buChar char="•"/>
            </a:pPr>
            <a:r>
              <a:rPr lang="en-US" sz="1800" b="0" i="0" u="none" strike="noStrike" dirty="0">
                <a:solidFill>
                  <a:srgbClr val="FFFFFF"/>
                </a:solidFill>
                <a:effectLst/>
                <a:latin typeface="Old Standard TT"/>
              </a:rPr>
              <a:t>Team members will be asked to use the tracker to give themselves deadlines as well as check when tasks are complete</a:t>
            </a:r>
          </a:p>
          <a:p>
            <a:pPr rtl="0" fontAlgn="base">
              <a:buFont typeface="Arial" panose="020B0604020202020204" pitchFamily="34" charset="0"/>
              <a:buChar char="•"/>
            </a:pPr>
            <a:r>
              <a:rPr lang="en-US" sz="1800" b="0" i="0" u="none" strike="noStrike" dirty="0">
                <a:solidFill>
                  <a:srgbClr val="FFFFFF"/>
                </a:solidFill>
                <a:effectLst/>
                <a:latin typeface="Old Standard TT"/>
              </a:rPr>
              <a:t>Update each other once every three days to see where everyone is with their responsibilities</a:t>
            </a:r>
          </a:p>
          <a:p>
            <a:endParaRPr lang="en-US" dirty="0"/>
          </a:p>
        </p:txBody>
      </p:sp>
      <p:sp>
        <p:nvSpPr>
          <p:cNvPr id="4" name="Slide Number Placeholder 3"/>
          <p:cNvSpPr>
            <a:spLocks noGrp="1"/>
          </p:cNvSpPr>
          <p:nvPr>
            <p:ph type="sldNum" sz="quarter" idx="5"/>
          </p:nvPr>
        </p:nvSpPr>
        <p:spPr/>
        <p:txBody>
          <a:bodyPr/>
          <a:lstStyle/>
          <a:p>
            <a:fld id="{6BD99F43-FFA2-D94E-9493-556FC2A4F32F}" type="slidenum">
              <a:rPr lang="en-US" smtClean="0"/>
              <a:t>16</a:t>
            </a:fld>
            <a:endParaRPr lang="en-US" dirty="0"/>
          </a:p>
        </p:txBody>
      </p:sp>
    </p:spTree>
    <p:extLst>
      <p:ext uri="{BB962C8B-B14F-4D97-AF65-F5344CB8AC3E}">
        <p14:creationId xmlns:p14="http://schemas.microsoft.com/office/powerpoint/2010/main" val="22797643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E5307491-23CE-8355-10C4-42A34B90B34F}"/>
              </a:ext>
            </a:extLst>
          </p:cNvPr>
          <p:cNvSpPr>
            <a:spLocks noGrp="1"/>
          </p:cNvSpPr>
          <p:nvPr>
            <p:ph type="body" sz="quarter" idx="11"/>
          </p:nvPr>
        </p:nvSpPr>
        <p:spPr>
          <a:xfrm>
            <a:off x="5425440" y="54864"/>
            <a:ext cx="6766560" cy="6858000"/>
          </a:xfrm>
        </p:spPr>
        <p:txBody>
          <a:bodyPr lIns="0" tIns="0" rIns="0" bIns="0" anchor="t">
            <a:noAutofit/>
          </a:bodyPr>
          <a:lstStyle>
            <a:lvl1pPr marL="0" indent="0" algn="r">
              <a:lnSpc>
                <a:spcPct val="75000"/>
              </a:lnSpc>
              <a:spcBef>
                <a:spcPts val="0"/>
              </a:spcBef>
              <a:buNone/>
              <a:defRPr sz="8800" b="1" cap="all" baseline="0">
                <a:ln w="34925">
                  <a:solidFill>
                    <a:schemeClr val="accent6"/>
                  </a:solidFill>
                </a:ln>
                <a:noFill/>
                <a:latin typeface="+mj-lt"/>
              </a:defRPr>
            </a:lvl1pPr>
          </a:lstStyle>
          <a:p>
            <a:pPr lvl="0"/>
            <a:r>
              <a:rPr lang="en-US"/>
              <a:t>Click to edit Master text styles</a:t>
            </a:r>
          </a:p>
        </p:txBody>
      </p:sp>
      <p:sp>
        <p:nvSpPr>
          <p:cNvPr id="14" name="Picture Placeholder 13">
            <a:extLst>
              <a:ext uri="{FF2B5EF4-FFF2-40B4-BE49-F238E27FC236}">
                <a16:creationId xmlns:a16="http://schemas.microsoft.com/office/drawing/2014/main" id="{60281A97-4CBB-9CF7-7CD9-6BA4C201060B}"/>
              </a:ext>
            </a:extLst>
          </p:cNvPr>
          <p:cNvSpPr>
            <a:spLocks noGrp="1"/>
          </p:cNvSpPr>
          <p:nvPr>
            <p:ph type="pic" sz="quarter" idx="10"/>
          </p:nvPr>
        </p:nvSpPr>
        <p:spPr>
          <a:xfrm>
            <a:off x="4319449" y="0"/>
            <a:ext cx="7872551" cy="6857997"/>
          </a:xfrm>
          <a:custGeom>
            <a:avLst/>
            <a:gdLst>
              <a:gd name="connsiteX0" fmla="*/ 0 w 7872551"/>
              <a:gd name="connsiteY0" fmla="*/ 0 h 6857997"/>
              <a:gd name="connsiteX1" fmla="*/ 2373474 w 7872551"/>
              <a:gd name="connsiteY1" fmla="*/ 0 h 6857997"/>
              <a:gd name="connsiteX2" fmla="*/ 7872551 w 7872551"/>
              <a:gd name="connsiteY2" fmla="*/ 2160200 h 6857997"/>
              <a:gd name="connsiteX3" fmla="*/ 7872551 w 7872551"/>
              <a:gd name="connsiteY3" fmla="*/ 2528750 h 6857997"/>
              <a:gd name="connsiteX4" fmla="*/ 2484415 w 7872551"/>
              <a:gd name="connsiteY4" fmla="*/ 6857997 h 6857997"/>
              <a:gd name="connsiteX5" fmla="*/ 1045423 w 7872551"/>
              <a:gd name="connsiteY5" fmla="*/ 6857997 h 6857997"/>
              <a:gd name="connsiteX6" fmla="*/ 0 w 7872551"/>
              <a:gd name="connsiteY6" fmla="*/ 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72551" h="6857997">
                <a:moveTo>
                  <a:pt x="0" y="0"/>
                </a:moveTo>
                <a:lnTo>
                  <a:pt x="2373474" y="0"/>
                </a:lnTo>
                <a:lnTo>
                  <a:pt x="7872551" y="2160200"/>
                </a:lnTo>
                <a:lnTo>
                  <a:pt x="7872551" y="2528750"/>
                </a:lnTo>
                <a:lnTo>
                  <a:pt x="2484415" y="6857997"/>
                </a:lnTo>
                <a:lnTo>
                  <a:pt x="1045423" y="6857997"/>
                </a:lnTo>
                <a:lnTo>
                  <a:pt x="0" y="7"/>
                </a:lnTo>
                <a:close/>
              </a:path>
            </a:pathLst>
          </a:custGeom>
          <a:solidFill>
            <a:schemeClr val="tx1"/>
          </a:solidFill>
        </p:spPr>
        <p:txBody>
          <a:bodyPr wrap="square" anchor="ctr">
            <a:noAutofit/>
          </a:bodyPr>
          <a:lstStyle>
            <a:lvl1pPr marL="0" indent="0" algn="ctr">
              <a:buNone/>
              <a:defRPr/>
            </a:lvl1pPr>
          </a:lstStyle>
          <a:p>
            <a:r>
              <a:rPr lang="en-US"/>
              <a:t>Click icon to add picture</a:t>
            </a:r>
            <a:endParaRPr lang="en-US" dirty="0"/>
          </a:p>
        </p:txBody>
      </p:sp>
      <p:sp>
        <p:nvSpPr>
          <p:cNvPr id="15" name="Freeform 12">
            <a:extLst>
              <a:ext uri="{FF2B5EF4-FFF2-40B4-BE49-F238E27FC236}">
                <a16:creationId xmlns:a16="http://schemas.microsoft.com/office/drawing/2014/main" id="{BB3A20D7-F413-446F-855D-2CD7B20EE777}"/>
              </a:ext>
            </a:extLst>
          </p:cNvPr>
          <p:cNvSpPr/>
          <p:nvPr userDrawn="1"/>
        </p:nvSpPr>
        <p:spPr>
          <a:xfrm>
            <a:off x="0" y="6639674"/>
            <a:ext cx="2989300" cy="234368"/>
          </a:xfrm>
          <a:custGeom>
            <a:avLst/>
            <a:gdLst>
              <a:gd name="connsiteX0" fmla="*/ 0 w 2989300"/>
              <a:gd name="connsiteY0" fmla="*/ 0 h 234368"/>
              <a:gd name="connsiteX1" fmla="*/ 2989300 w 2989300"/>
              <a:gd name="connsiteY1" fmla="*/ 0 h 234368"/>
              <a:gd name="connsiteX2" fmla="*/ 2930708 w 2989300"/>
              <a:gd name="connsiteY2" fmla="*/ 234368 h 234368"/>
              <a:gd name="connsiteX3" fmla="*/ 0 w 2989300"/>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989300" h="234368">
                <a:moveTo>
                  <a:pt x="0" y="0"/>
                </a:moveTo>
                <a:lnTo>
                  <a:pt x="2989300" y="0"/>
                </a:lnTo>
                <a:lnTo>
                  <a:pt x="2930708"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585216" y="1636776"/>
            <a:ext cx="6044184" cy="2743200"/>
          </a:xfrm>
        </p:spPr>
        <p:txBody>
          <a:bodyPr lIns="0" tIns="0" rIns="0" bIns="0" anchor="t">
            <a:noAutofit/>
          </a:bodyPr>
          <a:lstStyle>
            <a:lvl1pPr algn="l">
              <a:defRPr sz="5500" cap="all" spc="200" baseline="0">
                <a:ln w="15875">
                  <a:noFill/>
                </a:ln>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594360" y="4654296"/>
            <a:ext cx="5504688" cy="1545336"/>
          </a:xfrm>
        </p:spPr>
        <p:txBody>
          <a:bodyPr lIns="0" tIns="45720" rIns="0" bIns="0">
            <a:noAutofit/>
          </a:bodyPr>
          <a:lstStyle>
            <a:lvl1pPr marL="0" indent="0" algn="l">
              <a:buNone/>
              <a:defRPr sz="2400" b="1"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995973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DC464346-1914-EE8F-3D07-B6BF7DDED2A6}"/>
              </a:ext>
            </a:extLst>
          </p:cNvPr>
          <p:cNvSpPr/>
          <p:nvPr userDrawn="1"/>
        </p:nvSpPr>
        <p:spPr>
          <a:xfrm>
            <a:off x="6279700" y="0"/>
            <a:ext cx="5912300" cy="1445448"/>
          </a:xfrm>
          <a:custGeom>
            <a:avLst/>
            <a:gdLst>
              <a:gd name="connsiteX0" fmla="*/ 0 w 5912300"/>
              <a:gd name="connsiteY0" fmla="*/ 0 h 1445448"/>
              <a:gd name="connsiteX1" fmla="*/ 164892 w 5912300"/>
              <a:gd name="connsiteY1" fmla="*/ 0 h 1445448"/>
              <a:gd name="connsiteX2" fmla="*/ 5912299 w 5912300"/>
              <a:gd name="connsiteY2" fmla="*/ 1405135 h 1445448"/>
              <a:gd name="connsiteX3" fmla="*/ 5912300 w 5912300"/>
              <a:gd name="connsiteY3" fmla="*/ 1445448 h 1445448"/>
            </a:gdLst>
            <a:ahLst/>
            <a:cxnLst>
              <a:cxn ang="0">
                <a:pos x="connsiteX0" y="connsiteY0"/>
              </a:cxn>
              <a:cxn ang="0">
                <a:pos x="connsiteX1" y="connsiteY1"/>
              </a:cxn>
              <a:cxn ang="0">
                <a:pos x="connsiteX2" y="connsiteY2"/>
              </a:cxn>
              <a:cxn ang="0">
                <a:pos x="connsiteX3" y="connsiteY3"/>
              </a:cxn>
            </a:cxnLst>
            <a:rect l="l" t="t" r="r" b="b"/>
            <a:pathLst>
              <a:path w="5912300" h="1445448">
                <a:moveTo>
                  <a:pt x="0" y="0"/>
                </a:moveTo>
                <a:lnTo>
                  <a:pt x="164892" y="0"/>
                </a:lnTo>
                <a:lnTo>
                  <a:pt x="5912299" y="1405135"/>
                </a:lnTo>
                <a:lnTo>
                  <a:pt x="5912300" y="1445448"/>
                </a:lnTo>
                <a:close/>
              </a:path>
            </a:pathLst>
          </a:custGeom>
          <a:solidFill>
            <a:schemeClr val="accent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67E307E3-615E-4065-DAA5-78851025C65D}"/>
              </a:ext>
            </a:extLst>
          </p:cNvPr>
          <p:cNvSpPr>
            <a:spLocks noGrp="1"/>
          </p:cNvSpPr>
          <p:nvPr>
            <p:ph type="title"/>
          </p:nvPr>
        </p:nvSpPr>
        <p:spPr>
          <a:xfrm>
            <a:off x="630936" y="713232"/>
            <a:ext cx="10954512" cy="676656"/>
          </a:xfrm>
        </p:spPr>
        <p:txBody>
          <a:bodyPr lIns="0" tIns="0" rIns="0" bIns="0" anchor="t">
            <a:noAutofit/>
          </a:bodyPr>
          <a:lstStyle>
            <a:lvl1pPr algn="l">
              <a:defRPr sz="5500"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5CC062D3-982A-92E2-D7A3-183CDAFA8290}"/>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5EA91D1E-822C-BF84-967A-1B4AC3C0A361}"/>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5" name="Text Placeholder 13">
            <a:extLst>
              <a:ext uri="{FF2B5EF4-FFF2-40B4-BE49-F238E27FC236}">
                <a16:creationId xmlns:a16="http://schemas.microsoft.com/office/drawing/2014/main" id="{99E3A49B-132C-8354-0143-55537669432C}"/>
              </a:ext>
            </a:extLst>
          </p:cNvPr>
          <p:cNvSpPr>
            <a:spLocks noGrp="1"/>
          </p:cNvSpPr>
          <p:nvPr>
            <p:ph type="body" sz="quarter" idx="15"/>
          </p:nvPr>
        </p:nvSpPr>
        <p:spPr>
          <a:xfrm>
            <a:off x="630936" y="1481328"/>
            <a:ext cx="10954512"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cxnSp>
        <p:nvCxnSpPr>
          <p:cNvPr id="16" name="Straight Connector 15">
            <a:extLst>
              <a:ext uri="{FF2B5EF4-FFF2-40B4-BE49-F238E27FC236}">
                <a16:creationId xmlns:a16="http://schemas.microsoft.com/office/drawing/2014/main" id="{DBDD52C3-B607-4718-8060-DE51A473193A}"/>
              </a:ext>
            </a:extLst>
          </p:cNvPr>
          <p:cNvCxnSpPr>
            <a:cxnSpLocks/>
          </p:cNvCxnSpPr>
          <p:nvPr userDrawn="1"/>
        </p:nvCxnSpPr>
        <p:spPr>
          <a:xfrm flipH="1">
            <a:off x="722376"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0B11385-38B0-5A73-2ED5-5831C619DA0D}"/>
              </a:ext>
            </a:extLst>
          </p:cNvPr>
          <p:cNvCxnSpPr>
            <a:cxnSpLocks/>
          </p:cNvCxnSpPr>
          <p:nvPr userDrawn="1"/>
        </p:nvCxnSpPr>
        <p:spPr>
          <a:xfrm flipH="1">
            <a:off x="2999232"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967730C-8727-BAC3-0B31-998BCE7AE6F5}"/>
              </a:ext>
            </a:extLst>
          </p:cNvPr>
          <p:cNvCxnSpPr>
            <a:cxnSpLocks/>
          </p:cNvCxnSpPr>
          <p:nvPr userDrawn="1"/>
        </p:nvCxnSpPr>
        <p:spPr>
          <a:xfrm flipH="1">
            <a:off x="5285232"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6001210-69EA-A39E-8C6B-DA7240A8DE1A}"/>
              </a:ext>
            </a:extLst>
          </p:cNvPr>
          <p:cNvCxnSpPr>
            <a:cxnSpLocks/>
          </p:cNvCxnSpPr>
          <p:nvPr userDrawn="1"/>
        </p:nvCxnSpPr>
        <p:spPr>
          <a:xfrm flipH="1">
            <a:off x="7562088"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ED85AE4-5943-2EA1-DB71-60503401F79C}"/>
              </a:ext>
            </a:extLst>
          </p:cNvPr>
          <p:cNvCxnSpPr>
            <a:cxnSpLocks/>
          </p:cNvCxnSpPr>
          <p:nvPr userDrawn="1"/>
        </p:nvCxnSpPr>
        <p:spPr>
          <a:xfrm flipH="1">
            <a:off x="9838944" y="3300984"/>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1" name="Text Placeholder 4">
            <a:extLst>
              <a:ext uri="{FF2B5EF4-FFF2-40B4-BE49-F238E27FC236}">
                <a16:creationId xmlns:a16="http://schemas.microsoft.com/office/drawing/2014/main" id="{846F6951-0B18-5BBC-BB37-77CFF9924B2B}"/>
              </a:ext>
            </a:extLst>
          </p:cNvPr>
          <p:cNvSpPr>
            <a:spLocks noGrp="1"/>
          </p:cNvSpPr>
          <p:nvPr>
            <p:ph type="body" sz="quarter" idx="3"/>
          </p:nvPr>
        </p:nvSpPr>
        <p:spPr>
          <a:xfrm>
            <a:off x="630936"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4">
            <a:extLst>
              <a:ext uri="{FF2B5EF4-FFF2-40B4-BE49-F238E27FC236}">
                <a16:creationId xmlns:a16="http://schemas.microsoft.com/office/drawing/2014/main" id="{5432D6ED-80F7-557F-BF87-75BDDB2861E6}"/>
              </a:ext>
            </a:extLst>
          </p:cNvPr>
          <p:cNvSpPr>
            <a:spLocks noGrp="1"/>
          </p:cNvSpPr>
          <p:nvPr>
            <p:ph type="body" sz="quarter" idx="16"/>
          </p:nvPr>
        </p:nvSpPr>
        <p:spPr>
          <a:xfrm>
            <a:off x="2907792"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Text Placeholder 4">
            <a:extLst>
              <a:ext uri="{FF2B5EF4-FFF2-40B4-BE49-F238E27FC236}">
                <a16:creationId xmlns:a16="http://schemas.microsoft.com/office/drawing/2014/main" id="{17C29E41-52B3-A130-CB20-7C3761CE7DF4}"/>
              </a:ext>
            </a:extLst>
          </p:cNvPr>
          <p:cNvSpPr>
            <a:spLocks noGrp="1"/>
          </p:cNvSpPr>
          <p:nvPr>
            <p:ph type="body" sz="quarter" idx="17"/>
          </p:nvPr>
        </p:nvSpPr>
        <p:spPr>
          <a:xfrm>
            <a:off x="5193792"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4">
            <a:extLst>
              <a:ext uri="{FF2B5EF4-FFF2-40B4-BE49-F238E27FC236}">
                <a16:creationId xmlns:a16="http://schemas.microsoft.com/office/drawing/2014/main" id="{1B4688B7-A0F2-62A8-EEF6-9137117B6803}"/>
              </a:ext>
            </a:extLst>
          </p:cNvPr>
          <p:cNvSpPr>
            <a:spLocks noGrp="1"/>
          </p:cNvSpPr>
          <p:nvPr>
            <p:ph type="body" sz="quarter" idx="18"/>
          </p:nvPr>
        </p:nvSpPr>
        <p:spPr>
          <a:xfrm>
            <a:off x="7470648"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Text Placeholder 4">
            <a:extLst>
              <a:ext uri="{FF2B5EF4-FFF2-40B4-BE49-F238E27FC236}">
                <a16:creationId xmlns:a16="http://schemas.microsoft.com/office/drawing/2014/main" id="{B821B85B-D974-5B4F-CD11-BC8425FAC541}"/>
              </a:ext>
            </a:extLst>
          </p:cNvPr>
          <p:cNvSpPr>
            <a:spLocks noGrp="1"/>
          </p:cNvSpPr>
          <p:nvPr>
            <p:ph type="body" sz="quarter" idx="19"/>
          </p:nvPr>
        </p:nvSpPr>
        <p:spPr>
          <a:xfrm>
            <a:off x="9747504" y="2807208"/>
            <a:ext cx="1810512" cy="502920"/>
          </a:xfrm>
        </p:spPr>
        <p:txBody>
          <a:bodyPr lIns="91440" tIns="45720" rIns="91440" bIns="45720" anchor="t">
            <a:normAutofit/>
          </a:bodyPr>
          <a:lstStyle>
            <a:lvl1pPr marL="0" indent="0" algn="l">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1">
            <a:extLst>
              <a:ext uri="{FF2B5EF4-FFF2-40B4-BE49-F238E27FC236}">
                <a16:creationId xmlns:a16="http://schemas.microsoft.com/office/drawing/2014/main" id="{D36BBA77-DF34-1DFA-0A4F-9135D678C91A}"/>
              </a:ext>
            </a:extLst>
          </p:cNvPr>
          <p:cNvSpPr>
            <a:spLocks noGrp="1"/>
          </p:cNvSpPr>
          <p:nvPr>
            <p:ph type="body" sz="quarter" idx="20"/>
          </p:nvPr>
        </p:nvSpPr>
        <p:spPr>
          <a:xfrm>
            <a:off x="393192"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27" name="Text Placeholder 11">
            <a:extLst>
              <a:ext uri="{FF2B5EF4-FFF2-40B4-BE49-F238E27FC236}">
                <a16:creationId xmlns:a16="http://schemas.microsoft.com/office/drawing/2014/main" id="{BE9A3292-191B-010F-070D-D0FDE41777DB}"/>
              </a:ext>
            </a:extLst>
          </p:cNvPr>
          <p:cNvSpPr>
            <a:spLocks noGrp="1"/>
          </p:cNvSpPr>
          <p:nvPr>
            <p:ph type="body" sz="quarter" idx="21"/>
          </p:nvPr>
        </p:nvSpPr>
        <p:spPr>
          <a:xfrm>
            <a:off x="2670048"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28" name="Text Placeholder 11">
            <a:extLst>
              <a:ext uri="{FF2B5EF4-FFF2-40B4-BE49-F238E27FC236}">
                <a16:creationId xmlns:a16="http://schemas.microsoft.com/office/drawing/2014/main" id="{B2BC6B74-3807-C720-B915-2CF7F547C542}"/>
              </a:ext>
            </a:extLst>
          </p:cNvPr>
          <p:cNvSpPr>
            <a:spLocks noGrp="1"/>
          </p:cNvSpPr>
          <p:nvPr>
            <p:ph type="body" sz="quarter" idx="22"/>
          </p:nvPr>
        </p:nvSpPr>
        <p:spPr>
          <a:xfrm>
            <a:off x="4956048"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29" name="Text Placeholder 11">
            <a:extLst>
              <a:ext uri="{FF2B5EF4-FFF2-40B4-BE49-F238E27FC236}">
                <a16:creationId xmlns:a16="http://schemas.microsoft.com/office/drawing/2014/main" id="{B9F69994-8695-326D-A14A-2EF6CC6B7B56}"/>
              </a:ext>
            </a:extLst>
          </p:cNvPr>
          <p:cNvSpPr>
            <a:spLocks noGrp="1"/>
          </p:cNvSpPr>
          <p:nvPr>
            <p:ph type="body" sz="quarter" idx="23"/>
          </p:nvPr>
        </p:nvSpPr>
        <p:spPr>
          <a:xfrm>
            <a:off x="7232904"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30" name="Text Placeholder 11">
            <a:extLst>
              <a:ext uri="{FF2B5EF4-FFF2-40B4-BE49-F238E27FC236}">
                <a16:creationId xmlns:a16="http://schemas.microsoft.com/office/drawing/2014/main" id="{FFBA7C26-A391-16B9-09FE-3311997414D4}"/>
              </a:ext>
            </a:extLst>
          </p:cNvPr>
          <p:cNvSpPr>
            <a:spLocks noGrp="1"/>
          </p:cNvSpPr>
          <p:nvPr>
            <p:ph type="body" sz="quarter" idx="24"/>
          </p:nvPr>
        </p:nvSpPr>
        <p:spPr>
          <a:xfrm>
            <a:off x="9518904" y="3593592"/>
            <a:ext cx="1810512" cy="2313432"/>
          </a:xfrm>
        </p:spPr>
        <p:txBody>
          <a:bodyPr lIns="91440" tIns="45720" rIns="91440" bIns="45720" anchor="t">
            <a:noAutofit/>
          </a:bodyPr>
          <a:lstStyle>
            <a:lvl1pPr marL="228600" indent="-228600" algn="l">
              <a:lnSpc>
                <a:spcPct val="90000"/>
              </a:lnSpc>
              <a:spcBef>
                <a:spcPts val="1000"/>
              </a:spcBef>
              <a:buFont typeface="Courier New" panose="02070309020205020404" pitchFamily="49" charset="0"/>
              <a:buChar char="o"/>
              <a:defRPr sz="1800" spc="100" baseline="0"/>
            </a:lvl1pPr>
          </a:lstStyle>
          <a:p>
            <a:pPr lvl="0"/>
            <a:r>
              <a:rPr lang="en-US"/>
              <a:t>Click to edit Master text styles</a:t>
            </a:r>
          </a:p>
        </p:txBody>
      </p:sp>
      <p:sp>
        <p:nvSpPr>
          <p:cNvPr id="6" name="Freeform 9">
            <a:extLst>
              <a:ext uri="{FF2B5EF4-FFF2-40B4-BE49-F238E27FC236}">
                <a16:creationId xmlns:a16="http://schemas.microsoft.com/office/drawing/2014/main" id="{0A65C442-D79F-AFAF-149E-A851408E53B3}"/>
              </a:ext>
            </a:extLst>
          </p:cNvPr>
          <p:cNvSpPr/>
          <p:nvPr userDrawn="1"/>
        </p:nvSpPr>
        <p:spPr>
          <a:xfrm rot="5400000" flipH="1" flipV="1">
            <a:off x="1285350" y="4714350"/>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081642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is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17C17382-FA10-6566-4D96-1490A9526749}"/>
              </a:ext>
            </a:extLst>
          </p:cNvPr>
          <p:cNvSpPr>
            <a:spLocks noGrp="1"/>
          </p:cNvSpPr>
          <p:nvPr>
            <p:ph type="pic" sz="quarter" idx="12"/>
          </p:nvPr>
        </p:nvSpPr>
        <p:spPr>
          <a:xfrm>
            <a:off x="0" y="0"/>
            <a:ext cx="5278745" cy="6858000"/>
          </a:xfrm>
          <a:custGeom>
            <a:avLst/>
            <a:gdLst>
              <a:gd name="connsiteX0" fmla="*/ 0 w 5278745"/>
              <a:gd name="connsiteY0" fmla="*/ 0 h 6858000"/>
              <a:gd name="connsiteX1" fmla="*/ 5278745 w 5278745"/>
              <a:gd name="connsiteY1" fmla="*/ 0 h 6858000"/>
              <a:gd name="connsiteX2" fmla="*/ 3564245 w 5278745"/>
              <a:gd name="connsiteY2" fmla="*/ 6858000 h 6858000"/>
              <a:gd name="connsiteX3" fmla="*/ 2668656 w 5278745"/>
              <a:gd name="connsiteY3" fmla="*/ 6858000 h 6858000"/>
              <a:gd name="connsiteX4" fmla="*/ 2727248 w 5278745"/>
              <a:gd name="connsiteY4" fmla="*/ 6623632 h 6858000"/>
              <a:gd name="connsiteX5" fmla="*/ 0 w 5278745"/>
              <a:gd name="connsiteY5" fmla="*/ 662363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8745" h="6858000">
                <a:moveTo>
                  <a:pt x="0" y="0"/>
                </a:moveTo>
                <a:lnTo>
                  <a:pt x="5278745" y="0"/>
                </a:lnTo>
                <a:lnTo>
                  <a:pt x="3564245" y="6858000"/>
                </a:lnTo>
                <a:lnTo>
                  <a:pt x="2668656" y="6858000"/>
                </a:lnTo>
                <a:lnTo>
                  <a:pt x="2727248" y="6623632"/>
                </a:lnTo>
                <a:lnTo>
                  <a:pt x="0" y="6623632"/>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67E307E3-615E-4065-DAA5-78851025C65D}"/>
              </a:ext>
            </a:extLst>
          </p:cNvPr>
          <p:cNvSpPr>
            <a:spLocks noGrp="1"/>
          </p:cNvSpPr>
          <p:nvPr>
            <p:ph type="title"/>
          </p:nvPr>
        </p:nvSpPr>
        <p:spPr>
          <a:xfrm>
            <a:off x="640080" y="2331720"/>
            <a:ext cx="5897880" cy="676656"/>
          </a:xfrm>
        </p:spPr>
        <p:txBody>
          <a:bodyPr lIns="0" tIns="0" rIns="0" bIns="0" anchor="t">
            <a:noAutofit/>
          </a:bodyPr>
          <a:lstStyle>
            <a:lvl1pPr algn="r">
              <a:defRPr sz="5500"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5CC062D3-982A-92E2-D7A3-183CDAFA8290}"/>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5EA91D1E-822C-BF84-967A-1B4AC3C0A361}"/>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4" name="Text Placeholder 13">
            <a:extLst>
              <a:ext uri="{FF2B5EF4-FFF2-40B4-BE49-F238E27FC236}">
                <a16:creationId xmlns:a16="http://schemas.microsoft.com/office/drawing/2014/main" id="{6C0D53C6-746B-0B30-1EA2-115506B5FBB3}"/>
              </a:ext>
            </a:extLst>
          </p:cNvPr>
          <p:cNvSpPr>
            <a:spLocks noGrp="1"/>
          </p:cNvSpPr>
          <p:nvPr>
            <p:ph type="body" sz="quarter" idx="14"/>
          </p:nvPr>
        </p:nvSpPr>
        <p:spPr>
          <a:xfrm>
            <a:off x="640080" y="3099816"/>
            <a:ext cx="5532120" cy="676656"/>
          </a:xfrm>
        </p:spPr>
        <p:txBody>
          <a:bodyPr lIns="0" tIns="0" rIns="0" bIns="0">
            <a:noAutofit/>
          </a:bodyPr>
          <a:lstStyle>
            <a:lvl1pPr marL="0" indent="0" algn="r">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99E3A49B-132C-8354-0143-55537669432C}"/>
              </a:ext>
            </a:extLst>
          </p:cNvPr>
          <p:cNvSpPr>
            <a:spLocks noGrp="1"/>
          </p:cNvSpPr>
          <p:nvPr>
            <p:ph type="body" sz="quarter" idx="15"/>
          </p:nvPr>
        </p:nvSpPr>
        <p:spPr>
          <a:xfrm>
            <a:off x="640080" y="3867912"/>
            <a:ext cx="5166360" cy="676656"/>
          </a:xfrm>
        </p:spPr>
        <p:txBody>
          <a:bodyPr lIns="0" tIns="0" rIns="0" bIns="0">
            <a:noAutofit/>
          </a:bodyPr>
          <a:lstStyle>
            <a:lvl1pPr marL="0" indent="0" algn="r">
              <a:buNone/>
              <a:defRPr sz="5500" b="1" cap="all" baseline="0">
                <a:ln w="15875">
                  <a:noFill/>
                </a:ln>
                <a:solidFill>
                  <a:schemeClr val="accent1"/>
                </a:solidFill>
                <a:latin typeface="+mj-lt"/>
              </a:defRPr>
            </a:lvl1pPr>
          </a:lstStyle>
          <a:p>
            <a:pPr lvl="0"/>
            <a:r>
              <a:rPr lang="en-US"/>
              <a:t>Click to edit Master text styles</a:t>
            </a:r>
          </a:p>
        </p:txBody>
      </p:sp>
      <p:sp>
        <p:nvSpPr>
          <p:cNvPr id="13" name="Freeform 9">
            <a:extLst>
              <a:ext uri="{FF2B5EF4-FFF2-40B4-BE49-F238E27FC236}">
                <a16:creationId xmlns:a16="http://schemas.microsoft.com/office/drawing/2014/main" id="{8165BE25-CB2C-A702-3550-E54C635FFB8B}"/>
              </a:ext>
            </a:extLst>
          </p:cNvPr>
          <p:cNvSpPr/>
          <p:nvPr userDrawn="1"/>
        </p:nvSpPr>
        <p:spPr>
          <a:xfrm>
            <a:off x="0" y="6623632"/>
            <a:ext cx="2727248" cy="234368"/>
          </a:xfrm>
          <a:custGeom>
            <a:avLst/>
            <a:gdLst>
              <a:gd name="connsiteX0" fmla="*/ 0 w 2727248"/>
              <a:gd name="connsiteY0" fmla="*/ 0 h 234368"/>
              <a:gd name="connsiteX1" fmla="*/ 2727248 w 2727248"/>
              <a:gd name="connsiteY1" fmla="*/ 0 h 234368"/>
              <a:gd name="connsiteX2" fmla="*/ 2668656 w 2727248"/>
              <a:gd name="connsiteY2" fmla="*/ 234368 h 234368"/>
              <a:gd name="connsiteX3" fmla="*/ 0 w 2727248"/>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727248" h="234368">
                <a:moveTo>
                  <a:pt x="0" y="0"/>
                </a:moveTo>
                <a:lnTo>
                  <a:pt x="2727248" y="0"/>
                </a:lnTo>
                <a:lnTo>
                  <a:pt x="2668656"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6" name="Straight Connector 15">
            <a:extLst>
              <a:ext uri="{FF2B5EF4-FFF2-40B4-BE49-F238E27FC236}">
                <a16:creationId xmlns:a16="http://schemas.microsoft.com/office/drawing/2014/main" id="{DBDD52C3-B607-4718-8060-DE51A473193A}"/>
              </a:ext>
            </a:extLst>
          </p:cNvPr>
          <p:cNvCxnSpPr>
            <a:cxnSpLocks/>
          </p:cNvCxnSpPr>
          <p:nvPr userDrawn="1"/>
        </p:nvCxnSpPr>
        <p:spPr>
          <a:xfrm flipH="1">
            <a:off x="7401898" y="674107"/>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0B11385-38B0-5A73-2ED5-5831C619DA0D}"/>
              </a:ext>
            </a:extLst>
          </p:cNvPr>
          <p:cNvCxnSpPr>
            <a:cxnSpLocks/>
          </p:cNvCxnSpPr>
          <p:nvPr userDrawn="1"/>
        </p:nvCxnSpPr>
        <p:spPr>
          <a:xfrm flipH="1">
            <a:off x="7401898" y="1741328"/>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967730C-8727-BAC3-0B31-998BCE7AE6F5}"/>
              </a:ext>
            </a:extLst>
          </p:cNvPr>
          <p:cNvCxnSpPr>
            <a:cxnSpLocks/>
          </p:cNvCxnSpPr>
          <p:nvPr userDrawn="1"/>
        </p:nvCxnSpPr>
        <p:spPr>
          <a:xfrm flipH="1">
            <a:off x="7401898" y="2808549"/>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6001210-69EA-A39E-8C6B-DA7240A8DE1A}"/>
              </a:ext>
            </a:extLst>
          </p:cNvPr>
          <p:cNvCxnSpPr>
            <a:cxnSpLocks/>
          </p:cNvCxnSpPr>
          <p:nvPr userDrawn="1"/>
        </p:nvCxnSpPr>
        <p:spPr>
          <a:xfrm flipH="1">
            <a:off x="7401898" y="3875770"/>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3ED85AE4-5943-2EA1-DB71-60503401F79C}"/>
              </a:ext>
            </a:extLst>
          </p:cNvPr>
          <p:cNvCxnSpPr>
            <a:cxnSpLocks/>
          </p:cNvCxnSpPr>
          <p:nvPr userDrawn="1"/>
        </p:nvCxnSpPr>
        <p:spPr>
          <a:xfrm flipH="1">
            <a:off x="7401898" y="4942990"/>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1" name="Text Placeholder 4">
            <a:extLst>
              <a:ext uri="{FF2B5EF4-FFF2-40B4-BE49-F238E27FC236}">
                <a16:creationId xmlns:a16="http://schemas.microsoft.com/office/drawing/2014/main" id="{846F6951-0B18-5BBC-BB37-77CFF9924B2B}"/>
              </a:ext>
            </a:extLst>
          </p:cNvPr>
          <p:cNvSpPr>
            <a:spLocks noGrp="1"/>
          </p:cNvSpPr>
          <p:nvPr>
            <p:ph type="body" sz="quarter" idx="3" hasCustomPrompt="1"/>
          </p:nvPr>
        </p:nvSpPr>
        <p:spPr>
          <a:xfrm>
            <a:off x="7406640" y="832104"/>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2" name="Text Placeholder 4">
            <a:extLst>
              <a:ext uri="{FF2B5EF4-FFF2-40B4-BE49-F238E27FC236}">
                <a16:creationId xmlns:a16="http://schemas.microsoft.com/office/drawing/2014/main" id="{5432D6ED-80F7-557F-BF87-75BDDB2861E6}"/>
              </a:ext>
            </a:extLst>
          </p:cNvPr>
          <p:cNvSpPr>
            <a:spLocks noGrp="1"/>
          </p:cNvSpPr>
          <p:nvPr>
            <p:ph type="body" sz="quarter" idx="16" hasCustomPrompt="1"/>
          </p:nvPr>
        </p:nvSpPr>
        <p:spPr>
          <a:xfrm>
            <a:off x="7406640" y="1901952"/>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3" name="Text Placeholder 4">
            <a:extLst>
              <a:ext uri="{FF2B5EF4-FFF2-40B4-BE49-F238E27FC236}">
                <a16:creationId xmlns:a16="http://schemas.microsoft.com/office/drawing/2014/main" id="{17C29E41-52B3-A130-CB20-7C3761CE7DF4}"/>
              </a:ext>
            </a:extLst>
          </p:cNvPr>
          <p:cNvSpPr>
            <a:spLocks noGrp="1"/>
          </p:cNvSpPr>
          <p:nvPr>
            <p:ph type="body" sz="quarter" idx="17" hasCustomPrompt="1"/>
          </p:nvPr>
        </p:nvSpPr>
        <p:spPr>
          <a:xfrm>
            <a:off x="7406640" y="2980944"/>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4" name="Text Placeholder 4">
            <a:extLst>
              <a:ext uri="{FF2B5EF4-FFF2-40B4-BE49-F238E27FC236}">
                <a16:creationId xmlns:a16="http://schemas.microsoft.com/office/drawing/2014/main" id="{1B4688B7-A0F2-62A8-EEF6-9137117B6803}"/>
              </a:ext>
            </a:extLst>
          </p:cNvPr>
          <p:cNvSpPr>
            <a:spLocks noGrp="1"/>
          </p:cNvSpPr>
          <p:nvPr>
            <p:ph type="body" sz="quarter" idx="18" hasCustomPrompt="1"/>
          </p:nvPr>
        </p:nvSpPr>
        <p:spPr>
          <a:xfrm>
            <a:off x="7406640" y="4050792"/>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5" name="Text Placeholder 4">
            <a:extLst>
              <a:ext uri="{FF2B5EF4-FFF2-40B4-BE49-F238E27FC236}">
                <a16:creationId xmlns:a16="http://schemas.microsoft.com/office/drawing/2014/main" id="{B821B85B-D974-5B4F-CD11-BC8425FAC541}"/>
              </a:ext>
            </a:extLst>
          </p:cNvPr>
          <p:cNvSpPr>
            <a:spLocks noGrp="1"/>
          </p:cNvSpPr>
          <p:nvPr>
            <p:ph type="body" sz="quarter" idx="19" hasCustomPrompt="1"/>
          </p:nvPr>
        </p:nvSpPr>
        <p:spPr>
          <a:xfrm>
            <a:off x="7406640" y="5120640"/>
            <a:ext cx="996696" cy="548640"/>
          </a:xfrm>
        </p:spPr>
        <p:txBody>
          <a:bodyPr lIns="0" tIns="0" rIns="0" bIns="0" anchor="t">
            <a:normAutofit/>
          </a:bodyPr>
          <a:lstStyle>
            <a:lvl1pPr marL="0" indent="0" algn="r">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Day 000</a:t>
            </a:r>
          </a:p>
        </p:txBody>
      </p:sp>
      <p:sp>
        <p:nvSpPr>
          <p:cNvPr id="26" name="Text Placeholder 11">
            <a:extLst>
              <a:ext uri="{FF2B5EF4-FFF2-40B4-BE49-F238E27FC236}">
                <a16:creationId xmlns:a16="http://schemas.microsoft.com/office/drawing/2014/main" id="{D36BBA77-DF34-1DFA-0A4F-9135D678C91A}"/>
              </a:ext>
            </a:extLst>
          </p:cNvPr>
          <p:cNvSpPr>
            <a:spLocks noGrp="1"/>
          </p:cNvSpPr>
          <p:nvPr>
            <p:ph type="body" sz="quarter" idx="20"/>
          </p:nvPr>
        </p:nvSpPr>
        <p:spPr>
          <a:xfrm>
            <a:off x="8851392" y="832104"/>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
        <p:nvSpPr>
          <p:cNvPr id="27" name="Text Placeholder 11">
            <a:extLst>
              <a:ext uri="{FF2B5EF4-FFF2-40B4-BE49-F238E27FC236}">
                <a16:creationId xmlns:a16="http://schemas.microsoft.com/office/drawing/2014/main" id="{BE9A3292-191B-010F-070D-D0FDE41777DB}"/>
              </a:ext>
            </a:extLst>
          </p:cNvPr>
          <p:cNvSpPr>
            <a:spLocks noGrp="1"/>
          </p:cNvSpPr>
          <p:nvPr>
            <p:ph type="body" sz="quarter" idx="21"/>
          </p:nvPr>
        </p:nvSpPr>
        <p:spPr>
          <a:xfrm>
            <a:off x="8851392" y="1901952"/>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
        <p:nvSpPr>
          <p:cNvPr id="28" name="Text Placeholder 11">
            <a:extLst>
              <a:ext uri="{FF2B5EF4-FFF2-40B4-BE49-F238E27FC236}">
                <a16:creationId xmlns:a16="http://schemas.microsoft.com/office/drawing/2014/main" id="{B2BC6B74-3807-C720-B915-2CF7F547C542}"/>
              </a:ext>
            </a:extLst>
          </p:cNvPr>
          <p:cNvSpPr>
            <a:spLocks noGrp="1"/>
          </p:cNvSpPr>
          <p:nvPr>
            <p:ph type="body" sz="quarter" idx="22"/>
          </p:nvPr>
        </p:nvSpPr>
        <p:spPr>
          <a:xfrm>
            <a:off x="8851392" y="2980944"/>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
        <p:nvSpPr>
          <p:cNvPr id="29" name="Text Placeholder 11">
            <a:extLst>
              <a:ext uri="{FF2B5EF4-FFF2-40B4-BE49-F238E27FC236}">
                <a16:creationId xmlns:a16="http://schemas.microsoft.com/office/drawing/2014/main" id="{B9F69994-8695-326D-A14A-2EF6CC6B7B56}"/>
              </a:ext>
            </a:extLst>
          </p:cNvPr>
          <p:cNvSpPr>
            <a:spLocks noGrp="1"/>
          </p:cNvSpPr>
          <p:nvPr>
            <p:ph type="body" sz="quarter" idx="23"/>
          </p:nvPr>
        </p:nvSpPr>
        <p:spPr>
          <a:xfrm>
            <a:off x="8851392" y="4050792"/>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
        <p:nvSpPr>
          <p:cNvPr id="30" name="Text Placeholder 11">
            <a:extLst>
              <a:ext uri="{FF2B5EF4-FFF2-40B4-BE49-F238E27FC236}">
                <a16:creationId xmlns:a16="http://schemas.microsoft.com/office/drawing/2014/main" id="{FFBA7C26-A391-16B9-09FE-3311997414D4}"/>
              </a:ext>
            </a:extLst>
          </p:cNvPr>
          <p:cNvSpPr>
            <a:spLocks noGrp="1"/>
          </p:cNvSpPr>
          <p:nvPr>
            <p:ph type="body" sz="quarter" idx="24"/>
          </p:nvPr>
        </p:nvSpPr>
        <p:spPr>
          <a:xfrm>
            <a:off x="8851392" y="5120640"/>
            <a:ext cx="2706624" cy="749808"/>
          </a:xfrm>
        </p:spPr>
        <p:txBody>
          <a:bodyPr lIns="0" tIns="0" rIns="0" bIns="0" anchor="t">
            <a:noAutofit/>
          </a:bodyPr>
          <a:lstStyle>
            <a:lvl1pPr marL="0" indent="0" algn="l">
              <a:lnSpc>
                <a:spcPct val="100000"/>
              </a:lnSpc>
              <a:spcBef>
                <a:spcPts val="0"/>
              </a:spcBef>
              <a:buNone/>
              <a:defRPr sz="1800" spc="100" baseline="0"/>
            </a:lvl1pPr>
          </a:lstStyle>
          <a:p>
            <a:pPr lvl="0"/>
            <a:r>
              <a:rPr lang="en-US"/>
              <a:t>Click to edit Master text styles</a:t>
            </a:r>
          </a:p>
        </p:txBody>
      </p:sp>
    </p:spTree>
    <p:extLst>
      <p:ext uri="{BB962C8B-B14F-4D97-AF65-F5344CB8AC3E}">
        <p14:creationId xmlns:p14="http://schemas.microsoft.com/office/powerpoint/2010/main" val="16621054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EA7941-4094-9338-0781-C528CF04A5FD}"/>
              </a:ext>
            </a:extLst>
          </p:cNvPr>
          <p:cNvSpPr>
            <a:spLocks noGrp="1"/>
          </p:cNvSpPr>
          <p:nvPr>
            <p:ph type="body" idx="1"/>
          </p:nvPr>
        </p:nvSpPr>
        <p:spPr>
          <a:xfrm>
            <a:off x="630936" y="2807208"/>
            <a:ext cx="5047488"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FD51E4-EBCD-B3FF-3F24-3CF3C2629984}"/>
              </a:ext>
            </a:extLst>
          </p:cNvPr>
          <p:cNvSpPr>
            <a:spLocks noGrp="1"/>
          </p:cNvSpPr>
          <p:nvPr>
            <p:ph sz="half" idx="2"/>
          </p:nvPr>
        </p:nvSpPr>
        <p:spPr>
          <a:xfrm>
            <a:off x="365760" y="3593592"/>
            <a:ext cx="5047488"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6FCF8C5-31D4-0423-7F4E-ABC32A654C39}"/>
              </a:ext>
            </a:extLst>
          </p:cNvPr>
          <p:cNvSpPr>
            <a:spLocks noGrp="1"/>
          </p:cNvSpPr>
          <p:nvPr>
            <p:ph type="body" sz="quarter" idx="3"/>
          </p:nvPr>
        </p:nvSpPr>
        <p:spPr>
          <a:xfrm>
            <a:off x="6519672" y="2807208"/>
            <a:ext cx="5047488"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85BA47-4F04-2A14-6A5A-922821DB884D}"/>
              </a:ext>
            </a:extLst>
          </p:cNvPr>
          <p:cNvSpPr>
            <a:spLocks noGrp="1"/>
          </p:cNvSpPr>
          <p:nvPr>
            <p:ph sz="quarter" idx="4"/>
          </p:nvPr>
        </p:nvSpPr>
        <p:spPr>
          <a:xfrm>
            <a:off x="6254496" y="3593592"/>
            <a:ext cx="5047488"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2FA4DFF-6A35-264D-A2F9-530070C576FF}"/>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BE270CE5-9CB7-3F93-F9B0-8D862409995A}"/>
              </a:ext>
            </a:extLst>
          </p:cNvPr>
          <p:cNvSpPr>
            <a:spLocks noGrp="1"/>
          </p:cNvSpPr>
          <p:nvPr>
            <p:ph type="ftr" sz="quarter" idx="11"/>
          </p:nvPr>
        </p:nvSpPr>
        <p:spPr/>
        <p:txBody>
          <a:bodyPr/>
          <a:lstStyle/>
          <a:p>
            <a:r>
              <a:rPr lang="en-US"/>
              <a:t>Fitness Presentation</a:t>
            </a:r>
            <a:endParaRPr lang="en-US" dirty="0"/>
          </a:p>
        </p:txBody>
      </p:sp>
      <p:sp>
        <p:nvSpPr>
          <p:cNvPr id="9" name="Slide Number Placeholder 8">
            <a:extLst>
              <a:ext uri="{FF2B5EF4-FFF2-40B4-BE49-F238E27FC236}">
                <a16:creationId xmlns:a16="http://schemas.microsoft.com/office/drawing/2014/main" id="{F9B5C0F7-BD2E-053D-5358-71E086008FC2}"/>
              </a:ext>
            </a:extLst>
          </p:cNvPr>
          <p:cNvSpPr>
            <a:spLocks noGrp="1"/>
          </p:cNvSpPr>
          <p:nvPr>
            <p:ph type="sldNum" sz="quarter" idx="12"/>
          </p:nvPr>
        </p:nvSpPr>
        <p:spPr/>
        <p:txBody>
          <a:bodyPr/>
          <a:lstStyle/>
          <a:p>
            <a:fld id="{290DB59D-69E7-401C-8830-EDCCB503373B}" type="slidenum">
              <a:rPr lang="en-US" smtClean="0"/>
              <a:t>‹#›</a:t>
            </a:fld>
            <a:endParaRPr lang="en-US" dirty="0"/>
          </a:p>
        </p:txBody>
      </p:sp>
      <p:sp>
        <p:nvSpPr>
          <p:cNvPr id="10" name="Freeform 1">
            <a:extLst>
              <a:ext uri="{FF2B5EF4-FFF2-40B4-BE49-F238E27FC236}">
                <a16:creationId xmlns:a16="http://schemas.microsoft.com/office/drawing/2014/main" id="{BEA032DF-05FD-17F7-479F-A3951E09F4D4}"/>
              </a:ext>
            </a:extLst>
          </p:cNvPr>
          <p:cNvSpPr/>
          <p:nvPr userDrawn="1"/>
        </p:nvSpPr>
        <p:spPr>
          <a:xfrm rot="10800000">
            <a:off x="9464752" y="0"/>
            <a:ext cx="2727248" cy="234368"/>
          </a:xfrm>
          <a:custGeom>
            <a:avLst/>
            <a:gdLst>
              <a:gd name="connsiteX0" fmla="*/ 0 w 2727248"/>
              <a:gd name="connsiteY0" fmla="*/ 0 h 234368"/>
              <a:gd name="connsiteX1" fmla="*/ 2727248 w 2727248"/>
              <a:gd name="connsiteY1" fmla="*/ 0 h 234368"/>
              <a:gd name="connsiteX2" fmla="*/ 2668656 w 2727248"/>
              <a:gd name="connsiteY2" fmla="*/ 234368 h 234368"/>
              <a:gd name="connsiteX3" fmla="*/ 0 w 2727248"/>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727248" h="234368">
                <a:moveTo>
                  <a:pt x="0" y="0"/>
                </a:moveTo>
                <a:lnTo>
                  <a:pt x="2727248" y="0"/>
                </a:lnTo>
                <a:lnTo>
                  <a:pt x="2668656"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1" name="Straight Connector 10">
            <a:extLst>
              <a:ext uri="{FF2B5EF4-FFF2-40B4-BE49-F238E27FC236}">
                <a16:creationId xmlns:a16="http://schemas.microsoft.com/office/drawing/2014/main" id="{1F06B1E1-D8EC-EDE4-11EB-4D29F35A7108}"/>
              </a:ext>
            </a:extLst>
          </p:cNvPr>
          <p:cNvCxnSpPr>
            <a:cxnSpLocks/>
          </p:cNvCxnSpPr>
          <p:nvPr userDrawn="1"/>
        </p:nvCxnSpPr>
        <p:spPr>
          <a:xfrm flipH="1">
            <a:off x="722989"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76B1D7D-979D-8108-C217-4E2DE36BDE3D}"/>
              </a:ext>
            </a:extLst>
          </p:cNvPr>
          <p:cNvCxnSpPr>
            <a:cxnSpLocks/>
          </p:cNvCxnSpPr>
          <p:nvPr userDrawn="1"/>
        </p:nvCxnSpPr>
        <p:spPr>
          <a:xfrm flipH="1">
            <a:off x="6600863"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D903A0B9-E054-2F75-6039-E005C9540DE8}"/>
              </a:ext>
            </a:extLst>
          </p:cNvPr>
          <p:cNvSpPr>
            <a:spLocks noGrp="1"/>
          </p:cNvSpPr>
          <p:nvPr>
            <p:ph type="title"/>
          </p:nvPr>
        </p:nvSpPr>
        <p:spPr>
          <a:xfrm>
            <a:off x="630936" y="-54864"/>
            <a:ext cx="8385048" cy="676656"/>
          </a:xfrm>
        </p:spPr>
        <p:txBody>
          <a:bodyPr lIns="0" tIns="0" rIns="0" bIns="0" anchor="t">
            <a:noAutofit/>
          </a:bodyPr>
          <a:lstStyle>
            <a:lvl1pPr algn="l">
              <a:defRPr sz="5500" cap="all" baseline="0">
                <a:ln w="25400">
                  <a:solidFill>
                    <a:schemeClr val="bg1"/>
                  </a:solidFill>
                </a:ln>
              </a:defRPr>
            </a:lvl1pPr>
          </a:lstStyle>
          <a:p>
            <a:r>
              <a:rPr lang="en-US"/>
              <a:t>Click to edit Master title style</a:t>
            </a:r>
            <a:endParaRPr lang="en-US" dirty="0"/>
          </a:p>
        </p:txBody>
      </p:sp>
      <p:sp>
        <p:nvSpPr>
          <p:cNvPr id="14" name="Text Placeholder 13">
            <a:extLst>
              <a:ext uri="{FF2B5EF4-FFF2-40B4-BE49-F238E27FC236}">
                <a16:creationId xmlns:a16="http://schemas.microsoft.com/office/drawing/2014/main" id="{332E0089-10A5-1515-4D77-05810B45E76D}"/>
              </a:ext>
            </a:extLst>
          </p:cNvPr>
          <p:cNvSpPr>
            <a:spLocks noGrp="1"/>
          </p:cNvSpPr>
          <p:nvPr>
            <p:ph type="body" sz="quarter" idx="14"/>
          </p:nvPr>
        </p:nvSpPr>
        <p:spPr>
          <a:xfrm>
            <a:off x="1005840" y="713232"/>
            <a:ext cx="8001000" cy="676656"/>
          </a:xfrm>
        </p:spPr>
        <p:txBody>
          <a:bodyPr lIns="0" tIns="0" rIns="0" bIns="0">
            <a:noAutofit/>
          </a:bodyPr>
          <a:lstStyle>
            <a:lvl1pPr marL="0" indent="0" algn="l">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86652213-673C-9229-DF21-B923490A505E}"/>
              </a:ext>
            </a:extLst>
          </p:cNvPr>
          <p:cNvSpPr>
            <a:spLocks noGrp="1"/>
          </p:cNvSpPr>
          <p:nvPr>
            <p:ph type="body" sz="quarter" idx="15"/>
          </p:nvPr>
        </p:nvSpPr>
        <p:spPr>
          <a:xfrm>
            <a:off x="1444752" y="1481328"/>
            <a:ext cx="7562088"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Tree>
    <p:extLst>
      <p:ext uri="{BB962C8B-B14F-4D97-AF65-F5344CB8AC3E}">
        <p14:creationId xmlns:p14="http://schemas.microsoft.com/office/powerpoint/2010/main" val="14274812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EA7941-4094-9338-0781-C528CF04A5FD}"/>
              </a:ext>
            </a:extLst>
          </p:cNvPr>
          <p:cNvSpPr>
            <a:spLocks noGrp="1"/>
          </p:cNvSpPr>
          <p:nvPr>
            <p:ph type="body" idx="1"/>
          </p:nvPr>
        </p:nvSpPr>
        <p:spPr>
          <a:xfrm>
            <a:off x="630936" y="2807208"/>
            <a:ext cx="2880360"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CFD51E4-EBCD-B3FF-3F24-3CF3C2629984}"/>
              </a:ext>
            </a:extLst>
          </p:cNvPr>
          <p:cNvSpPr>
            <a:spLocks noGrp="1"/>
          </p:cNvSpPr>
          <p:nvPr>
            <p:ph sz="half" idx="2"/>
          </p:nvPr>
        </p:nvSpPr>
        <p:spPr>
          <a:xfrm>
            <a:off x="393192" y="3593592"/>
            <a:ext cx="2880360"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6FCF8C5-31D4-0423-7F4E-ABC32A654C39}"/>
              </a:ext>
            </a:extLst>
          </p:cNvPr>
          <p:cNvSpPr>
            <a:spLocks noGrp="1"/>
          </p:cNvSpPr>
          <p:nvPr>
            <p:ph type="body" sz="quarter" idx="3"/>
          </p:nvPr>
        </p:nvSpPr>
        <p:spPr>
          <a:xfrm>
            <a:off x="4654296" y="2807208"/>
            <a:ext cx="2880360"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85BA47-4F04-2A14-6A5A-922821DB884D}"/>
              </a:ext>
            </a:extLst>
          </p:cNvPr>
          <p:cNvSpPr>
            <a:spLocks noGrp="1"/>
          </p:cNvSpPr>
          <p:nvPr>
            <p:ph sz="quarter" idx="4"/>
          </p:nvPr>
        </p:nvSpPr>
        <p:spPr>
          <a:xfrm>
            <a:off x="4416552" y="3593592"/>
            <a:ext cx="2880360"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2FA4DFF-6A35-264D-A2F9-530070C576FF}"/>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BE270CE5-9CB7-3F93-F9B0-8D862409995A}"/>
              </a:ext>
            </a:extLst>
          </p:cNvPr>
          <p:cNvSpPr>
            <a:spLocks noGrp="1"/>
          </p:cNvSpPr>
          <p:nvPr>
            <p:ph type="ftr" sz="quarter" idx="11"/>
          </p:nvPr>
        </p:nvSpPr>
        <p:spPr/>
        <p:txBody>
          <a:bodyPr/>
          <a:lstStyle/>
          <a:p>
            <a:r>
              <a:rPr lang="en-US"/>
              <a:t>Fitness Presentation</a:t>
            </a:r>
            <a:endParaRPr lang="en-US" dirty="0"/>
          </a:p>
        </p:txBody>
      </p:sp>
      <p:sp>
        <p:nvSpPr>
          <p:cNvPr id="9" name="Slide Number Placeholder 8">
            <a:extLst>
              <a:ext uri="{FF2B5EF4-FFF2-40B4-BE49-F238E27FC236}">
                <a16:creationId xmlns:a16="http://schemas.microsoft.com/office/drawing/2014/main" id="{F9B5C0F7-BD2E-053D-5358-71E086008FC2}"/>
              </a:ext>
            </a:extLst>
          </p:cNvPr>
          <p:cNvSpPr>
            <a:spLocks noGrp="1"/>
          </p:cNvSpPr>
          <p:nvPr>
            <p:ph type="sldNum" sz="quarter" idx="12"/>
          </p:nvPr>
        </p:nvSpPr>
        <p:spPr/>
        <p:txBody>
          <a:bodyPr/>
          <a:lstStyle/>
          <a:p>
            <a:fld id="{290DB59D-69E7-401C-8830-EDCCB503373B}" type="slidenum">
              <a:rPr lang="en-US" smtClean="0"/>
              <a:t>‹#›</a:t>
            </a:fld>
            <a:endParaRPr lang="en-US" dirty="0"/>
          </a:p>
        </p:txBody>
      </p:sp>
      <p:cxnSp>
        <p:nvCxnSpPr>
          <p:cNvPr id="11" name="Straight Connector 10">
            <a:extLst>
              <a:ext uri="{FF2B5EF4-FFF2-40B4-BE49-F238E27FC236}">
                <a16:creationId xmlns:a16="http://schemas.microsoft.com/office/drawing/2014/main" id="{1F06B1E1-D8EC-EDE4-11EB-4D29F35A7108}"/>
              </a:ext>
            </a:extLst>
          </p:cNvPr>
          <p:cNvCxnSpPr>
            <a:cxnSpLocks/>
          </p:cNvCxnSpPr>
          <p:nvPr userDrawn="1"/>
        </p:nvCxnSpPr>
        <p:spPr>
          <a:xfrm flipH="1">
            <a:off x="722989"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76B1D7D-979D-8108-C217-4E2DE36BDE3D}"/>
              </a:ext>
            </a:extLst>
          </p:cNvPr>
          <p:cNvCxnSpPr>
            <a:cxnSpLocks/>
          </p:cNvCxnSpPr>
          <p:nvPr userDrawn="1"/>
        </p:nvCxnSpPr>
        <p:spPr>
          <a:xfrm flipH="1">
            <a:off x="4745736"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D903A0B9-E054-2F75-6039-E005C9540DE8}"/>
              </a:ext>
            </a:extLst>
          </p:cNvPr>
          <p:cNvSpPr>
            <a:spLocks noGrp="1"/>
          </p:cNvSpPr>
          <p:nvPr>
            <p:ph type="title"/>
          </p:nvPr>
        </p:nvSpPr>
        <p:spPr>
          <a:xfrm>
            <a:off x="630936" y="-54864"/>
            <a:ext cx="8385048" cy="676656"/>
          </a:xfrm>
        </p:spPr>
        <p:txBody>
          <a:bodyPr lIns="0" tIns="0" rIns="0" bIns="0" anchor="t">
            <a:noAutofit/>
          </a:bodyPr>
          <a:lstStyle>
            <a:lvl1pPr algn="l">
              <a:defRPr sz="5500" cap="all" baseline="0">
                <a:ln w="25400">
                  <a:solidFill>
                    <a:schemeClr val="bg1"/>
                  </a:solidFill>
                </a:ln>
              </a:defRPr>
            </a:lvl1pPr>
          </a:lstStyle>
          <a:p>
            <a:r>
              <a:rPr lang="en-US"/>
              <a:t>Click to edit Master title style</a:t>
            </a:r>
            <a:endParaRPr lang="en-US" dirty="0"/>
          </a:p>
        </p:txBody>
      </p:sp>
      <p:sp>
        <p:nvSpPr>
          <p:cNvPr id="14" name="Text Placeholder 13">
            <a:extLst>
              <a:ext uri="{FF2B5EF4-FFF2-40B4-BE49-F238E27FC236}">
                <a16:creationId xmlns:a16="http://schemas.microsoft.com/office/drawing/2014/main" id="{332E0089-10A5-1515-4D77-05810B45E76D}"/>
              </a:ext>
            </a:extLst>
          </p:cNvPr>
          <p:cNvSpPr>
            <a:spLocks noGrp="1"/>
          </p:cNvSpPr>
          <p:nvPr>
            <p:ph type="body" sz="quarter" idx="14"/>
          </p:nvPr>
        </p:nvSpPr>
        <p:spPr>
          <a:xfrm>
            <a:off x="1005840" y="713232"/>
            <a:ext cx="8001000" cy="676656"/>
          </a:xfrm>
        </p:spPr>
        <p:txBody>
          <a:bodyPr lIns="0" tIns="0" rIns="0" bIns="0">
            <a:noAutofit/>
          </a:bodyPr>
          <a:lstStyle>
            <a:lvl1pPr marL="0" indent="0" algn="l">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86652213-673C-9229-DF21-B923490A505E}"/>
              </a:ext>
            </a:extLst>
          </p:cNvPr>
          <p:cNvSpPr>
            <a:spLocks noGrp="1"/>
          </p:cNvSpPr>
          <p:nvPr>
            <p:ph type="body" sz="quarter" idx="15"/>
          </p:nvPr>
        </p:nvSpPr>
        <p:spPr>
          <a:xfrm>
            <a:off x="1444752" y="1481328"/>
            <a:ext cx="7562088"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
        <p:nvSpPr>
          <p:cNvPr id="2" name="Text Placeholder 4">
            <a:extLst>
              <a:ext uri="{FF2B5EF4-FFF2-40B4-BE49-F238E27FC236}">
                <a16:creationId xmlns:a16="http://schemas.microsoft.com/office/drawing/2014/main" id="{EA0BA746-EC25-79B9-2259-4C2E3BDA4EDC}"/>
              </a:ext>
            </a:extLst>
          </p:cNvPr>
          <p:cNvSpPr>
            <a:spLocks noGrp="1"/>
          </p:cNvSpPr>
          <p:nvPr>
            <p:ph type="body" sz="quarter" idx="16"/>
          </p:nvPr>
        </p:nvSpPr>
        <p:spPr>
          <a:xfrm>
            <a:off x="8686800" y="2807208"/>
            <a:ext cx="2880360" cy="502920"/>
          </a:xfrm>
        </p:spPr>
        <p:txBody>
          <a:bodyPr anchor="t">
            <a:normAutofit/>
          </a:bodyPr>
          <a:lstStyle>
            <a:lvl1pPr marL="0" indent="0">
              <a:buNone/>
              <a:defRPr sz="2000" b="1" cap="all" spc="1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a:extLst>
              <a:ext uri="{FF2B5EF4-FFF2-40B4-BE49-F238E27FC236}">
                <a16:creationId xmlns:a16="http://schemas.microsoft.com/office/drawing/2014/main" id="{74E51966-CD5C-FED8-5B71-58FC2F00A1EA}"/>
              </a:ext>
            </a:extLst>
          </p:cNvPr>
          <p:cNvSpPr>
            <a:spLocks noGrp="1"/>
          </p:cNvSpPr>
          <p:nvPr>
            <p:ph sz="quarter" idx="17"/>
          </p:nvPr>
        </p:nvSpPr>
        <p:spPr>
          <a:xfrm>
            <a:off x="8449056" y="3593592"/>
            <a:ext cx="2880360" cy="2313432"/>
          </a:xfrm>
        </p:spPr>
        <p:txBody>
          <a:bodyPr>
            <a:normAutofit/>
          </a:bodyPr>
          <a:lstStyle>
            <a:lvl1pPr marL="228600" indent="-228600">
              <a:spcBef>
                <a:spcPts val="1000"/>
              </a:spcBef>
              <a:buFont typeface="Courier New" panose="02070309020205020404" pitchFamily="49" charset="0"/>
              <a:buChar char="o"/>
              <a:defRPr sz="1800"/>
            </a:lvl1pPr>
            <a:lvl2pPr marL="685800" indent="-228600">
              <a:spcBef>
                <a:spcPts val="1000"/>
              </a:spcBef>
              <a:buFont typeface="Courier New" panose="02070309020205020404" pitchFamily="49" charset="0"/>
              <a:buChar char="o"/>
              <a:defRPr sz="1600"/>
            </a:lvl2pPr>
            <a:lvl3pPr marL="1143000" indent="-228600">
              <a:spcBef>
                <a:spcPts val="1000"/>
              </a:spcBef>
              <a:buFont typeface="Courier New" panose="02070309020205020404" pitchFamily="49" charset="0"/>
              <a:buChar char="o"/>
              <a:defRPr sz="1400"/>
            </a:lvl3pPr>
            <a:lvl4pPr marL="1600200" indent="-228600">
              <a:spcBef>
                <a:spcPts val="1000"/>
              </a:spcBef>
              <a:buFont typeface="Courier New" panose="02070309020205020404" pitchFamily="49" charset="0"/>
              <a:buChar char="o"/>
              <a:defRPr sz="1200"/>
            </a:lvl4pPr>
            <a:lvl5pPr marL="2057400" indent="-228600">
              <a:spcBef>
                <a:spcPts val="1000"/>
              </a:spcBef>
              <a:buFont typeface="Courier New" panose="02070309020205020404" pitchFamily="49" charset="0"/>
              <a:buChar char="o"/>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7" name="Straight Connector 16">
            <a:extLst>
              <a:ext uri="{FF2B5EF4-FFF2-40B4-BE49-F238E27FC236}">
                <a16:creationId xmlns:a16="http://schemas.microsoft.com/office/drawing/2014/main" id="{85EF3C4D-467B-D42F-DF18-AB27AEACC8BA}"/>
              </a:ext>
            </a:extLst>
          </p:cNvPr>
          <p:cNvCxnSpPr>
            <a:cxnSpLocks/>
          </p:cNvCxnSpPr>
          <p:nvPr userDrawn="1"/>
        </p:nvCxnSpPr>
        <p:spPr>
          <a:xfrm flipH="1">
            <a:off x="8759952" y="3303692"/>
            <a:ext cx="99655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8" name="Freeform 19">
            <a:extLst>
              <a:ext uri="{FF2B5EF4-FFF2-40B4-BE49-F238E27FC236}">
                <a16:creationId xmlns:a16="http://schemas.microsoft.com/office/drawing/2014/main" id="{4E8BB561-0E6A-FD7A-3855-CC88AE16FB4F}"/>
              </a:ext>
            </a:extLst>
          </p:cNvPr>
          <p:cNvSpPr/>
          <p:nvPr userDrawn="1"/>
        </p:nvSpPr>
        <p:spPr>
          <a:xfrm>
            <a:off x="0" y="6623632"/>
            <a:ext cx="2727248" cy="234368"/>
          </a:xfrm>
          <a:custGeom>
            <a:avLst/>
            <a:gdLst>
              <a:gd name="connsiteX0" fmla="*/ 0 w 2727248"/>
              <a:gd name="connsiteY0" fmla="*/ 0 h 234368"/>
              <a:gd name="connsiteX1" fmla="*/ 2727248 w 2727248"/>
              <a:gd name="connsiteY1" fmla="*/ 0 h 234368"/>
              <a:gd name="connsiteX2" fmla="*/ 2668656 w 2727248"/>
              <a:gd name="connsiteY2" fmla="*/ 234368 h 234368"/>
              <a:gd name="connsiteX3" fmla="*/ 0 w 2727248"/>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727248" h="234368">
                <a:moveTo>
                  <a:pt x="0" y="0"/>
                </a:moveTo>
                <a:lnTo>
                  <a:pt x="2727248" y="0"/>
                </a:lnTo>
                <a:lnTo>
                  <a:pt x="2668656"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009758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BC446DBB-9662-AAEC-749A-3EAD8439E26C}"/>
              </a:ext>
            </a:extLst>
          </p:cNvPr>
          <p:cNvSpPr/>
          <p:nvPr userDrawn="1"/>
        </p:nvSpPr>
        <p:spPr>
          <a:xfrm>
            <a:off x="11467858" y="0"/>
            <a:ext cx="724143" cy="2781540"/>
          </a:xfrm>
          <a:custGeom>
            <a:avLst/>
            <a:gdLst>
              <a:gd name="connsiteX0" fmla="*/ 40465 w 724143"/>
              <a:gd name="connsiteY0" fmla="*/ 0 h 2781540"/>
              <a:gd name="connsiteX1" fmla="*/ 724143 w 724143"/>
              <a:gd name="connsiteY1" fmla="*/ 2626109 h 2781540"/>
              <a:gd name="connsiteX2" fmla="*/ 724143 w 724143"/>
              <a:gd name="connsiteY2" fmla="*/ 2781540 h 2781540"/>
              <a:gd name="connsiteX3" fmla="*/ 0 w 724143"/>
              <a:gd name="connsiteY3" fmla="*/ 1 h 2781540"/>
            </a:gdLst>
            <a:ahLst/>
            <a:cxnLst>
              <a:cxn ang="0">
                <a:pos x="connsiteX0" y="connsiteY0"/>
              </a:cxn>
              <a:cxn ang="0">
                <a:pos x="connsiteX1" y="connsiteY1"/>
              </a:cxn>
              <a:cxn ang="0">
                <a:pos x="connsiteX2" y="connsiteY2"/>
              </a:cxn>
              <a:cxn ang="0">
                <a:pos x="connsiteX3" y="connsiteY3"/>
              </a:cxn>
            </a:cxnLst>
            <a:rect l="l" t="t" r="r" b="b"/>
            <a:pathLst>
              <a:path w="724143" h="2781540">
                <a:moveTo>
                  <a:pt x="40465" y="0"/>
                </a:moveTo>
                <a:lnTo>
                  <a:pt x="724143" y="2626109"/>
                </a:lnTo>
                <a:lnTo>
                  <a:pt x="724143" y="2781540"/>
                </a:lnTo>
                <a:lnTo>
                  <a:pt x="0" y="1"/>
                </a:lnTo>
                <a:close/>
              </a:path>
            </a:pathLst>
          </a:custGeom>
          <a:solidFill>
            <a:schemeClr val="accent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0" name="Picture Placeholder 19">
            <a:extLst>
              <a:ext uri="{FF2B5EF4-FFF2-40B4-BE49-F238E27FC236}">
                <a16:creationId xmlns:a16="http://schemas.microsoft.com/office/drawing/2014/main" id="{B8310CE5-2A39-2530-08AF-511445443AE1}"/>
              </a:ext>
            </a:extLst>
          </p:cNvPr>
          <p:cNvSpPr>
            <a:spLocks noGrp="1"/>
          </p:cNvSpPr>
          <p:nvPr>
            <p:ph type="pic" sz="quarter" idx="12"/>
          </p:nvPr>
        </p:nvSpPr>
        <p:spPr>
          <a:xfrm>
            <a:off x="0" y="0"/>
            <a:ext cx="5978940" cy="6858000"/>
          </a:xfrm>
          <a:custGeom>
            <a:avLst/>
            <a:gdLst>
              <a:gd name="connsiteX0" fmla="*/ 699082 w 5978940"/>
              <a:gd name="connsiteY0" fmla="*/ 0 h 6858000"/>
              <a:gd name="connsiteX1" fmla="*/ 5978940 w 5978940"/>
              <a:gd name="connsiteY1" fmla="*/ 0 h 6858000"/>
              <a:gd name="connsiteX2" fmla="*/ 4264440 w 5978940"/>
              <a:gd name="connsiteY2" fmla="*/ 6858000 h 6858000"/>
              <a:gd name="connsiteX3" fmla="*/ 852439 w 5978940"/>
              <a:gd name="connsiteY3" fmla="*/ 6858000 h 6858000"/>
              <a:gd name="connsiteX4" fmla="*/ 1050 w 5978940"/>
              <a:gd name="connsiteY4" fmla="*/ 3452446 h 6858000"/>
              <a:gd name="connsiteX5" fmla="*/ 0 w 5978940"/>
              <a:gd name="connsiteY5" fmla="*/ 3452446 h 6858000"/>
              <a:gd name="connsiteX6" fmla="*/ 0 w 5978940"/>
              <a:gd name="connsiteY6" fmla="*/ 27963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8940" h="6858000">
                <a:moveTo>
                  <a:pt x="699082" y="0"/>
                </a:moveTo>
                <a:lnTo>
                  <a:pt x="5978940" y="0"/>
                </a:lnTo>
                <a:lnTo>
                  <a:pt x="4264440" y="6858000"/>
                </a:lnTo>
                <a:lnTo>
                  <a:pt x="852439" y="6858000"/>
                </a:lnTo>
                <a:lnTo>
                  <a:pt x="1050" y="3452446"/>
                </a:lnTo>
                <a:lnTo>
                  <a:pt x="0" y="3452446"/>
                </a:lnTo>
                <a:lnTo>
                  <a:pt x="0" y="2796328"/>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67E307E3-615E-4065-DAA5-78851025C65D}"/>
              </a:ext>
            </a:extLst>
          </p:cNvPr>
          <p:cNvSpPr>
            <a:spLocks noGrp="1"/>
          </p:cNvSpPr>
          <p:nvPr>
            <p:ph type="title"/>
          </p:nvPr>
        </p:nvSpPr>
        <p:spPr>
          <a:xfrm>
            <a:off x="640080" y="2331720"/>
            <a:ext cx="5897880" cy="676656"/>
          </a:xfrm>
        </p:spPr>
        <p:txBody>
          <a:bodyPr lIns="0" tIns="0" rIns="0" bIns="0" anchor="t">
            <a:noAutofit/>
          </a:bodyPr>
          <a:lstStyle>
            <a:lvl1pPr algn="r">
              <a:defRPr sz="5500"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5CC062D3-982A-92E2-D7A3-183CDAFA8290}"/>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5EA91D1E-822C-BF84-967A-1B4AC3C0A361}"/>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11" name="Content Placeholder 10">
            <a:extLst>
              <a:ext uri="{FF2B5EF4-FFF2-40B4-BE49-F238E27FC236}">
                <a16:creationId xmlns:a16="http://schemas.microsoft.com/office/drawing/2014/main" id="{42826EA2-1F85-8AB9-0C2A-E95F5E3AA2CC}"/>
              </a:ext>
            </a:extLst>
          </p:cNvPr>
          <p:cNvSpPr>
            <a:spLocks noGrp="1"/>
          </p:cNvSpPr>
          <p:nvPr>
            <p:ph sz="quarter" idx="13"/>
          </p:nvPr>
        </p:nvSpPr>
        <p:spPr>
          <a:xfrm>
            <a:off x="7662672" y="1143000"/>
            <a:ext cx="3694176" cy="4572000"/>
          </a:xfrm>
        </p:spPr>
        <p:txBody>
          <a:bodyPr anchor="ctr"/>
          <a:lstStyle>
            <a:lvl1pPr marL="0" indent="0">
              <a:lnSpc>
                <a:spcPct val="150000"/>
              </a:lnSpc>
              <a:buFont typeface="Courier New" panose="02070309020205020404" pitchFamily="49" charset="0"/>
              <a:buNone/>
              <a:defRPr sz="1800" b="0" cap="none" baseline="0"/>
            </a:lvl1pPr>
            <a:lvl2pPr marL="685800" indent="-228600">
              <a:buFont typeface="Courier New" panose="02070309020205020404" pitchFamily="49" charset="0"/>
              <a:buChar char="o"/>
              <a:defRPr sz="1800"/>
            </a:lvl2pPr>
            <a:lvl3pPr marL="1143000" indent="-228600">
              <a:buFont typeface="Courier New" panose="02070309020205020404" pitchFamily="49" charset="0"/>
              <a:buChar char="o"/>
              <a:defRPr sz="1600"/>
            </a:lvl3pPr>
            <a:lvl4pPr marL="1600200" indent="-228600">
              <a:buFont typeface="Courier New" panose="02070309020205020404" pitchFamily="49" charset="0"/>
              <a:buChar char="o"/>
              <a:defRPr sz="1400"/>
            </a:lvl4pPr>
            <a:lvl5pPr marL="2057400" indent="-228600">
              <a:buFont typeface="Courier New" panose="02070309020205020404" pitchFamily="49" charset="0"/>
              <a:buChar char="o"/>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13">
            <a:extLst>
              <a:ext uri="{FF2B5EF4-FFF2-40B4-BE49-F238E27FC236}">
                <a16:creationId xmlns:a16="http://schemas.microsoft.com/office/drawing/2014/main" id="{6C0D53C6-746B-0B30-1EA2-115506B5FBB3}"/>
              </a:ext>
            </a:extLst>
          </p:cNvPr>
          <p:cNvSpPr>
            <a:spLocks noGrp="1"/>
          </p:cNvSpPr>
          <p:nvPr>
            <p:ph type="body" sz="quarter" idx="14"/>
          </p:nvPr>
        </p:nvSpPr>
        <p:spPr>
          <a:xfrm>
            <a:off x="640080" y="3099816"/>
            <a:ext cx="5532120" cy="676656"/>
          </a:xfrm>
        </p:spPr>
        <p:txBody>
          <a:bodyPr lIns="0" tIns="0" rIns="0" bIns="0">
            <a:noAutofit/>
          </a:bodyPr>
          <a:lstStyle>
            <a:lvl1pPr marL="0" indent="0" algn="r">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99E3A49B-132C-8354-0143-55537669432C}"/>
              </a:ext>
            </a:extLst>
          </p:cNvPr>
          <p:cNvSpPr>
            <a:spLocks noGrp="1"/>
          </p:cNvSpPr>
          <p:nvPr>
            <p:ph type="body" sz="quarter" idx="15"/>
          </p:nvPr>
        </p:nvSpPr>
        <p:spPr>
          <a:xfrm>
            <a:off x="640080" y="3867912"/>
            <a:ext cx="5166360" cy="676656"/>
          </a:xfrm>
        </p:spPr>
        <p:txBody>
          <a:bodyPr lIns="0" tIns="0" rIns="0" bIns="0">
            <a:noAutofit/>
          </a:bodyPr>
          <a:lstStyle>
            <a:lvl1pPr marL="0" indent="0" algn="r">
              <a:buNone/>
              <a:defRPr sz="5500" b="1" cap="all" baseline="0">
                <a:ln w="15875">
                  <a:noFill/>
                </a:ln>
                <a:solidFill>
                  <a:schemeClr val="accent1"/>
                </a:solidFill>
                <a:latin typeface="+mj-lt"/>
              </a:defRPr>
            </a:lvl1pPr>
          </a:lstStyle>
          <a:p>
            <a:pPr lvl="0"/>
            <a:r>
              <a:rPr lang="en-US"/>
              <a:t>Click to edit Master text styles</a:t>
            </a:r>
          </a:p>
        </p:txBody>
      </p:sp>
      <p:sp>
        <p:nvSpPr>
          <p:cNvPr id="21" name="Freeform 3">
            <a:extLst>
              <a:ext uri="{FF2B5EF4-FFF2-40B4-BE49-F238E27FC236}">
                <a16:creationId xmlns:a16="http://schemas.microsoft.com/office/drawing/2014/main" id="{99A1EBC8-5BEE-A0E4-B56E-C4544BE8FFC6}"/>
              </a:ext>
            </a:extLst>
          </p:cNvPr>
          <p:cNvSpPr/>
          <p:nvPr userDrawn="1"/>
        </p:nvSpPr>
        <p:spPr>
          <a:xfrm flipV="1">
            <a:off x="0" y="3452446"/>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4574947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E5307491-23CE-8355-10C4-42A34B90B34F}"/>
              </a:ext>
            </a:extLst>
          </p:cNvPr>
          <p:cNvSpPr>
            <a:spLocks noGrp="1"/>
          </p:cNvSpPr>
          <p:nvPr>
            <p:ph type="body" sz="quarter" idx="11"/>
          </p:nvPr>
        </p:nvSpPr>
        <p:spPr>
          <a:xfrm>
            <a:off x="5425440" y="54864"/>
            <a:ext cx="6766560" cy="6858000"/>
          </a:xfrm>
        </p:spPr>
        <p:txBody>
          <a:bodyPr lIns="0" tIns="0" rIns="0" bIns="0" anchor="t">
            <a:noAutofit/>
          </a:bodyPr>
          <a:lstStyle>
            <a:lvl1pPr marL="0" indent="0" algn="r">
              <a:lnSpc>
                <a:spcPct val="75000"/>
              </a:lnSpc>
              <a:spcBef>
                <a:spcPts val="0"/>
              </a:spcBef>
              <a:buNone/>
              <a:defRPr sz="8800" b="1" cap="all" baseline="0">
                <a:ln w="34925">
                  <a:solidFill>
                    <a:schemeClr val="accent6"/>
                  </a:solidFill>
                </a:ln>
                <a:noFill/>
                <a:latin typeface="+mj-lt"/>
              </a:defRPr>
            </a:lvl1pPr>
          </a:lstStyle>
          <a:p>
            <a:pPr lvl="0"/>
            <a:r>
              <a:rPr lang="en-US"/>
              <a:t>Click to edit Master text styles</a:t>
            </a:r>
          </a:p>
        </p:txBody>
      </p:sp>
      <p:sp>
        <p:nvSpPr>
          <p:cNvPr id="13" name="Picture Placeholder 12">
            <a:extLst>
              <a:ext uri="{FF2B5EF4-FFF2-40B4-BE49-F238E27FC236}">
                <a16:creationId xmlns:a16="http://schemas.microsoft.com/office/drawing/2014/main" id="{A421A0C3-CA91-989A-C39F-D68CE4FD479F}"/>
              </a:ext>
            </a:extLst>
          </p:cNvPr>
          <p:cNvSpPr>
            <a:spLocks noGrp="1"/>
          </p:cNvSpPr>
          <p:nvPr>
            <p:ph type="pic" sz="quarter" idx="10"/>
          </p:nvPr>
        </p:nvSpPr>
        <p:spPr>
          <a:xfrm>
            <a:off x="4860090" y="0"/>
            <a:ext cx="7331911" cy="6857997"/>
          </a:xfrm>
          <a:custGeom>
            <a:avLst/>
            <a:gdLst>
              <a:gd name="connsiteX0" fmla="*/ 957944 w 7331911"/>
              <a:gd name="connsiteY0" fmla="*/ 0 h 6857997"/>
              <a:gd name="connsiteX1" fmla="*/ 3277866 w 7331911"/>
              <a:gd name="connsiteY1" fmla="*/ 0 h 6857997"/>
              <a:gd name="connsiteX2" fmla="*/ 7331911 w 7331911"/>
              <a:gd name="connsiteY2" fmla="*/ 3174840 h 6857997"/>
              <a:gd name="connsiteX3" fmla="*/ 7331911 w 7331911"/>
              <a:gd name="connsiteY3" fmla="*/ 4249156 h 6857997"/>
              <a:gd name="connsiteX4" fmla="*/ 926985 w 7331911"/>
              <a:gd name="connsiteY4" fmla="*/ 6857997 h 6857997"/>
              <a:gd name="connsiteX5" fmla="*/ 0 w 7331911"/>
              <a:gd name="connsiteY5"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31911" h="6857997">
                <a:moveTo>
                  <a:pt x="957944" y="0"/>
                </a:moveTo>
                <a:lnTo>
                  <a:pt x="3277866" y="0"/>
                </a:lnTo>
                <a:lnTo>
                  <a:pt x="7331911" y="3174840"/>
                </a:lnTo>
                <a:lnTo>
                  <a:pt x="7331911" y="4249156"/>
                </a:lnTo>
                <a:lnTo>
                  <a:pt x="926985" y="6857997"/>
                </a:lnTo>
                <a:lnTo>
                  <a:pt x="0" y="6857997"/>
                </a:lnTo>
                <a:close/>
              </a:path>
            </a:pathLst>
          </a:custGeom>
          <a:solidFill>
            <a:schemeClr val="tx1"/>
          </a:solidFill>
        </p:spPr>
        <p:txBody>
          <a:bodyPr wrap="square" anchor="ctr">
            <a:noAutofit/>
          </a:bodyPr>
          <a:lstStyle>
            <a:lvl1pPr marL="0" indent="0" algn="ctr">
              <a:buNone/>
              <a:defRPr/>
            </a:lvl1pPr>
          </a:lstStyle>
          <a:p>
            <a:r>
              <a:rPr lang="en-US"/>
              <a:t>Click icon to add picture</a:t>
            </a:r>
            <a:endParaRPr lang="en-US" dirty="0"/>
          </a:p>
        </p:txBody>
      </p:sp>
      <p:sp>
        <p:nvSpPr>
          <p:cNvPr id="15" name="Freeform 12">
            <a:extLst>
              <a:ext uri="{FF2B5EF4-FFF2-40B4-BE49-F238E27FC236}">
                <a16:creationId xmlns:a16="http://schemas.microsoft.com/office/drawing/2014/main" id="{BB3A20D7-F413-446F-855D-2CD7B20EE777}"/>
              </a:ext>
            </a:extLst>
          </p:cNvPr>
          <p:cNvSpPr/>
          <p:nvPr userDrawn="1"/>
        </p:nvSpPr>
        <p:spPr>
          <a:xfrm>
            <a:off x="0" y="6639674"/>
            <a:ext cx="2989300" cy="234368"/>
          </a:xfrm>
          <a:custGeom>
            <a:avLst/>
            <a:gdLst>
              <a:gd name="connsiteX0" fmla="*/ 0 w 2989300"/>
              <a:gd name="connsiteY0" fmla="*/ 0 h 234368"/>
              <a:gd name="connsiteX1" fmla="*/ 2989300 w 2989300"/>
              <a:gd name="connsiteY1" fmla="*/ 0 h 234368"/>
              <a:gd name="connsiteX2" fmla="*/ 2930708 w 2989300"/>
              <a:gd name="connsiteY2" fmla="*/ 234368 h 234368"/>
              <a:gd name="connsiteX3" fmla="*/ 0 w 2989300"/>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989300" h="234368">
                <a:moveTo>
                  <a:pt x="0" y="0"/>
                </a:moveTo>
                <a:lnTo>
                  <a:pt x="2989300" y="0"/>
                </a:lnTo>
                <a:lnTo>
                  <a:pt x="2930708"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585216" y="1636776"/>
            <a:ext cx="6044184" cy="896112"/>
          </a:xfrm>
        </p:spPr>
        <p:txBody>
          <a:bodyPr lIns="0" tIns="0" rIns="0" bIns="0" anchor="t">
            <a:noAutofit/>
          </a:bodyPr>
          <a:lstStyle>
            <a:lvl1pPr algn="l">
              <a:defRPr sz="5500" cap="all" spc="200" baseline="0">
                <a:ln w="15875">
                  <a:noFill/>
                </a:ln>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585216" y="2926080"/>
            <a:ext cx="5559552" cy="1399032"/>
          </a:xfrm>
        </p:spPr>
        <p:txBody>
          <a:bodyPr lIns="0" tIns="45720" rIns="0" bIns="0">
            <a:noAutofit/>
          </a:bodyPr>
          <a:lstStyle>
            <a:lvl1pPr marL="0" indent="0" algn="l">
              <a:buNone/>
              <a:defRPr sz="2400" b="1"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1465088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Footer Placeholder 4">
            <a:extLst>
              <a:ext uri="{FF2B5EF4-FFF2-40B4-BE49-F238E27FC236}">
                <a16:creationId xmlns:a16="http://schemas.microsoft.com/office/drawing/2014/main" id="{C62089F5-4CC6-7B48-8855-8BEEDF5BFED6}"/>
              </a:ext>
            </a:extLst>
          </p:cNvPr>
          <p:cNvSpPr>
            <a:spLocks noGrp="1"/>
          </p:cNvSpPr>
          <p:nvPr>
            <p:ph type="ftr" sz="quarter" idx="3"/>
          </p:nvPr>
        </p:nvSpPr>
        <p:spPr>
          <a:xfrm>
            <a:off x="7099139" y="6176963"/>
            <a:ext cx="3890010" cy="365125"/>
          </a:xfrm>
          <a:prstGeom prst="rect">
            <a:avLst/>
          </a:prstGeom>
        </p:spPr>
        <p:txBody>
          <a:bodyPr anchor="ctr"/>
          <a:lstStyle>
            <a:lvl1pPr algn="r">
              <a:defRPr sz="1000" b="1" i="0" spc="200" baseline="0">
                <a:solidFill>
                  <a:schemeClr val="bg1"/>
                </a:solidFill>
                <a:latin typeface="Univers Condensed" panose="020B0506020202050204" pitchFamily="34" charset="0"/>
              </a:defRPr>
            </a:lvl1pPr>
          </a:lstStyle>
          <a:p>
            <a:r>
              <a:rPr lang="en-US" dirty="0"/>
              <a:t>Fitness Presentation</a:t>
            </a:r>
          </a:p>
        </p:txBody>
      </p:sp>
      <p:sp>
        <p:nvSpPr>
          <p:cNvPr id="8" name="Slide Number Placeholder 5">
            <a:extLst>
              <a:ext uri="{FF2B5EF4-FFF2-40B4-BE49-F238E27FC236}">
                <a16:creationId xmlns:a16="http://schemas.microsoft.com/office/drawing/2014/main" id="{8C0D905E-F05F-ACBD-3A07-3A060DE9CD3C}"/>
              </a:ext>
            </a:extLst>
          </p:cNvPr>
          <p:cNvSpPr>
            <a:spLocks noGrp="1"/>
          </p:cNvSpPr>
          <p:nvPr>
            <p:ph type="sldNum" sz="quarter" idx="4"/>
          </p:nvPr>
        </p:nvSpPr>
        <p:spPr>
          <a:xfrm>
            <a:off x="11145359" y="6176963"/>
            <a:ext cx="440851" cy="365125"/>
          </a:xfrm>
          <a:prstGeom prst="rect">
            <a:avLst/>
          </a:prstGeom>
        </p:spPr>
        <p:txBody>
          <a:bodyPr anchor="ctr"/>
          <a:lstStyle>
            <a:lvl1pPr algn="l">
              <a:defRPr sz="1000" b="1" i="0" spc="200" baseline="0">
                <a:solidFill>
                  <a:schemeClr val="bg1"/>
                </a:solidFill>
                <a:latin typeface="Univers Condensed" panose="020B0506020202050204" pitchFamily="34" charset="0"/>
              </a:defRPr>
            </a:lvl1p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CF3B3268-9759-AA4D-E54F-C236EB2FC6E3}"/>
              </a:ext>
            </a:extLst>
          </p:cNvPr>
          <p:cNvCxnSpPr>
            <a:cxnSpLocks/>
          </p:cNvCxnSpPr>
          <p:nvPr userDrawn="1"/>
        </p:nvCxnSpPr>
        <p:spPr>
          <a:xfrm>
            <a:off x="11067254" y="6194933"/>
            <a:ext cx="0" cy="32918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80897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03374-C511-14CB-4BF8-849B3C4CC039}"/>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8E196DCE-D24B-2D8F-5484-946955CDB898}"/>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F369101A-9050-5D45-B689-71FFD31FF61A}"/>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5" name="Freeform 12">
            <a:extLst>
              <a:ext uri="{FF2B5EF4-FFF2-40B4-BE49-F238E27FC236}">
                <a16:creationId xmlns:a16="http://schemas.microsoft.com/office/drawing/2014/main" id="{94ABE7A0-3CFC-F12D-2579-E8FF93C526CD}"/>
              </a:ext>
            </a:extLst>
          </p:cNvPr>
          <p:cNvSpPr/>
          <p:nvPr userDrawn="1"/>
        </p:nvSpPr>
        <p:spPr>
          <a:xfrm>
            <a:off x="0" y="6639674"/>
            <a:ext cx="2989300" cy="234368"/>
          </a:xfrm>
          <a:custGeom>
            <a:avLst/>
            <a:gdLst>
              <a:gd name="connsiteX0" fmla="*/ 0 w 2989300"/>
              <a:gd name="connsiteY0" fmla="*/ 0 h 234368"/>
              <a:gd name="connsiteX1" fmla="*/ 2989300 w 2989300"/>
              <a:gd name="connsiteY1" fmla="*/ 0 h 234368"/>
              <a:gd name="connsiteX2" fmla="*/ 2930708 w 2989300"/>
              <a:gd name="connsiteY2" fmla="*/ 234368 h 234368"/>
              <a:gd name="connsiteX3" fmla="*/ 0 w 2989300"/>
              <a:gd name="connsiteY3" fmla="*/ 234368 h 234368"/>
            </a:gdLst>
            <a:ahLst/>
            <a:cxnLst>
              <a:cxn ang="0">
                <a:pos x="connsiteX0" y="connsiteY0"/>
              </a:cxn>
              <a:cxn ang="0">
                <a:pos x="connsiteX1" y="connsiteY1"/>
              </a:cxn>
              <a:cxn ang="0">
                <a:pos x="connsiteX2" y="connsiteY2"/>
              </a:cxn>
              <a:cxn ang="0">
                <a:pos x="connsiteX3" y="connsiteY3"/>
              </a:cxn>
            </a:cxnLst>
            <a:rect l="l" t="t" r="r" b="b"/>
            <a:pathLst>
              <a:path w="2989300" h="234368">
                <a:moveTo>
                  <a:pt x="0" y="0"/>
                </a:moveTo>
                <a:lnTo>
                  <a:pt x="2989300" y="0"/>
                </a:lnTo>
                <a:lnTo>
                  <a:pt x="2930708" y="234368"/>
                </a:lnTo>
                <a:lnTo>
                  <a:pt x="0" y="234368"/>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277926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E3301F7-314A-C29D-A6E0-03C794979C01}"/>
              </a:ext>
            </a:extLst>
          </p:cNvPr>
          <p:cNvSpPr>
            <a:spLocks noGrp="1"/>
          </p:cNvSpPr>
          <p:nvPr>
            <p:ph type="pic" sz="quarter" idx="12"/>
          </p:nvPr>
        </p:nvSpPr>
        <p:spPr>
          <a:xfrm>
            <a:off x="0" y="0"/>
            <a:ext cx="5278745" cy="6858000"/>
          </a:xfrm>
          <a:custGeom>
            <a:avLst/>
            <a:gdLst>
              <a:gd name="connsiteX0" fmla="*/ 0 w 5278745"/>
              <a:gd name="connsiteY0" fmla="*/ 0 h 6858000"/>
              <a:gd name="connsiteX1" fmla="*/ 5278745 w 5278745"/>
              <a:gd name="connsiteY1" fmla="*/ 0 h 6858000"/>
              <a:gd name="connsiteX2" fmla="*/ 3564245 w 5278745"/>
              <a:gd name="connsiteY2" fmla="*/ 6858000 h 6858000"/>
              <a:gd name="connsiteX3" fmla="*/ 0 w 527874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278745" h="6858000">
                <a:moveTo>
                  <a:pt x="0" y="0"/>
                </a:moveTo>
                <a:lnTo>
                  <a:pt x="5278745" y="0"/>
                </a:lnTo>
                <a:lnTo>
                  <a:pt x="3564245" y="6858000"/>
                </a:lnTo>
                <a:lnTo>
                  <a:pt x="0" y="6858000"/>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67E307E3-615E-4065-DAA5-78851025C65D}"/>
              </a:ext>
            </a:extLst>
          </p:cNvPr>
          <p:cNvSpPr>
            <a:spLocks noGrp="1"/>
          </p:cNvSpPr>
          <p:nvPr>
            <p:ph type="title"/>
          </p:nvPr>
        </p:nvSpPr>
        <p:spPr>
          <a:xfrm>
            <a:off x="640080" y="2331720"/>
            <a:ext cx="5897880" cy="676656"/>
          </a:xfrm>
        </p:spPr>
        <p:txBody>
          <a:bodyPr lIns="0" tIns="0" rIns="0" bIns="0" anchor="t">
            <a:noAutofit/>
          </a:bodyPr>
          <a:lstStyle>
            <a:lvl1pPr algn="r">
              <a:defRPr sz="5500"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5CC062D3-982A-92E2-D7A3-183CDAFA8290}"/>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5EA91D1E-822C-BF84-967A-1B4AC3C0A361}"/>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9" name="Freeform 1">
            <a:extLst>
              <a:ext uri="{FF2B5EF4-FFF2-40B4-BE49-F238E27FC236}">
                <a16:creationId xmlns:a16="http://schemas.microsoft.com/office/drawing/2014/main" id="{9AD42A94-63C2-F534-3DE1-C4825E7AF573}"/>
              </a:ext>
            </a:extLst>
          </p:cNvPr>
          <p:cNvSpPr/>
          <p:nvPr userDrawn="1"/>
        </p:nvSpPr>
        <p:spPr>
          <a:xfrm flipH="1">
            <a:off x="11346057" y="0"/>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Content Placeholder 10">
            <a:extLst>
              <a:ext uri="{FF2B5EF4-FFF2-40B4-BE49-F238E27FC236}">
                <a16:creationId xmlns:a16="http://schemas.microsoft.com/office/drawing/2014/main" id="{42826EA2-1F85-8AB9-0C2A-E95F5E3AA2CC}"/>
              </a:ext>
            </a:extLst>
          </p:cNvPr>
          <p:cNvSpPr>
            <a:spLocks noGrp="1"/>
          </p:cNvSpPr>
          <p:nvPr>
            <p:ph sz="quarter" idx="13"/>
          </p:nvPr>
        </p:nvSpPr>
        <p:spPr>
          <a:xfrm>
            <a:off x="7662672" y="1042416"/>
            <a:ext cx="3922776" cy="4800600"/>
          </a:xfrm>
        </p:spPr>
        <p:txBody>
          <a:bodyPr anchor="ctr"/>
          <a:lstStyle>
            <a:lvl1pPr>
              <a:lnSpc>
                <a:spcPct val="100000"/>
              </a:lnSpc>
              <a:defRPr sz="2400" b="1" cap="all" baseline="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13">
            <a:extLst>
              <a:ext uri="{FF2B5EF4-FFF2-40B4-BE49-F238E27FC236}">
                <a16:creationId xmlns:a16="http://schemas.microsoft.com/office/drawing/2014/main" id="{6C0D53C6-746B-0B30-1EA2-115506B5FBB3}"/>
              </a:ext>
            </a:extLst>
          </p:cNvPr>
          <p:cNvSpPr>
            <a:spLocks noGrp="1"/>
          </p:cNvSpPr>
          <p:nvPr>
            <p:ph type="body" sz="quarter" idx="14"/>
          </p:nvPr>
        </p:nvSpPr>
        <p:spPr>
          <a:xfrm>
            <a:off x="640080" y="3099816"/>
            <a:ext cx="5532120" cy="676656"/>
          </a:xfrm>
        </p:spPr>
        <p:txBody>
          <a:bodyPr lIns="0" tIns="0" rIns="0" bIns="0">
            <a:noAutofit/>
          </a:bodyPr>
          <a:lstStyle>
            <a:lvl1pPr marL="0" indent="0" algn="r">
              <a:buNone/>
              <a:defRPr sz="5500" b="1" cap="all" baseline="0">
                <a:ln w="25400">
                  <a:solidFill>
                    <a:schemeClr val="bg1"/>
                  </a:solidFill>
                </a:ln>
                <a:noFill/>
                <a:latin typeface="+mj-lt"/>
              </a:defRPr>
            </a:lvl1pPr>
          </a:lstStyle>
          <a:p>
            <a:pPr lvl="0"/>
            <a:r>
              <a:rPr lang="en-US"/>
              <a:t>Click to edit Master text styles</a:t>
            </a:r>
          </a:p>
        </p:txBody>
      </p:sp>
      <p:sp>
        <p:nvSpPr>
          <p:cNvPr id="15" name="Text Placeholder 13">
            <a:extLst>
              <a:ext uri="{FF2B5EF4-FFF2-40B4-BE49-F238E27FC236}">
                <a16:creationId xmlns:a16="http://schemas.microsoft.com/office/drawing/2014/main" id="{99E3A49B-132C-8354-0143-55537669432C}"/>
              </a:ext>
            </a:extLst>
          </p:cNvPr>
          <p:cNvSpPr>
            <a:spLocks noGrp="1"/>
          </p:cNvSpPr>
          <p:nvPr>
            <p:ph type="body" sz="quarter" idx="15"/>
          </p:nvPr>
        </p:nvSpPr>
        <p:spPr>
          <a:xfrm>
            <a:off x="640080" y="3867912"/>
            <a:ext cx="5166360" cy="676656"/>
          </a:xfrm>
        </p:spPr>
        <p:txBody>
          <a:bodyPr lIns="0" tIns="0" rIns="0" bIns="0">
            <a:noAutofit/>
          </a:bodyPr>
          <a:lstStyle>
            <a:lvl1pPr marL="0" indent="0" algn="r">
              <a:buNone/>
              <a:defRPr sz="5500" b="1" cap="all" baseline="0">
                <a:ln w="15875">
                  <a:noFill/>
                </a:ln>
                <a:solidFill>
                  <a:schemeClr val="accent1"/>
                </a:solidFill>
                <a:latin typeface="+mj-lt"/>
              </a:defRPr>
            </a:lvl1pPr>
          </a:lstStyle>
          <a:p>
            <a:pPr lvl="0"/>
            <a:r>
              <a:rPr lang="en-US"/>
              <a:t>Click to edit Master text styles</a:t>
            </a:r>
          </a:p>
        </p:txBody>
      </p:sp>
    </p:spTree>
    <p:extLst>
      <p:ext uri="{BB962C8B-B14F-4D97-AF65-F5344CB8AC3E}">
        <p14:creationId xmlns:p14="http://schemas.microsoft.com/office/powerpoint/2010/main" val="1195863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cution">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B479471B-A388-2175-4C67-D1DD7416506D}"/>
              </a:ext>
            </a:extLst>
          </p:cNvPr>
          <p:cNvSpPr/>
          <p:nvPr userDrawn="1"/>
        </p:nvSpPr>
        <p:spPr>
          <a:xfrm>
            <a:off x="6873392" y="2"/>
            <a:ext cx="5318607" cy="6858001"/>
          </a:xfrm>
          <a:custGeom>
            <a:avLst/>
            <a:gdLst>
              <a:gd name="connsiteX0" fmla="*/ 1764372 w 5318607"/>
              <a:gd name="connsiteY0" fmla="*/ 0 h 6858001"/>
              <a:gd name="connsiteX1" fmla="*/ 5318607 w 5318607"/>
              <a:gd name="connsiteY1" fmla="*/ 1021461 h 6858001"/>
              <a:gd name="connsiteX2" fmla="*/ 5318607 w 5318607"/>
              <a:gd name="connsiteY2" fmla="*/ 1066085 h 6858001"/>
              <a:gd name="connsiteX3" fmla="*/ 1609106 w 5318607"/>
              <a:gd name="connsiteY3" fmla="*/ 0 h 6858001"/>
              <a:gd name="connsiteX4" fmla="*/ 0 w 5318607"/>
              <a:gd name="connsiteY4" fmla="*/ 0 h 6858001"/>
              <a:gd name="connsiteX5" fmla="*/ 40313 w 5318607"/>
              <a:gd name="connsiteY5" fmla="*/ 0 h 6858001"/>
              <a:gd name="connsiteX6" fmla="*/ 1716967 w 5318607"/>
              <a:gd name="connsiteY6" fmla="*/ 6858000 h 6858001"/>
              <a:gd name="connsiteX7" fmla="*/ 1676653 w 5318607"/>
              <a:gd name="connsiteY7"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18607" h="6858001">
                <a:moveTo>
                  <a:pt x="1764372" y="0"/>
                </a:moveTo>
                <a:lnTo>
                  <a:pt x="5318607" y="1021461"/>
                </a:lnTo>
                <a:lnTo>
                  <a:pt x="5318607" y="1066085"/>
                </a:lnTo>
                <a:lnTo>
                  <a:pt x="1609106" y="0"/>
                </a:lnTo>
                <a:close/>
                <a:moveTo>
                  <a:pt x="0" y="0"/>
                </a:moveTo>
                <a:lnTo>
                  <a:pt x="40313" y="0"/>
                </a:lnTo>
                <a:lnTo>
                  <a:pt x="1716967" y="6858000"/>
                </a:lnTo>
                <a:lnTo>
                  <a:pt x="1676653" y="6858001"/>
                </a:lnTo>
                <a:close/>
              </a:path>
            </a:pathLst>
          </a:cu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9" name="Footer Placeholder 4">
            <a:extLst>
              <a:ext uri="{FF2B5EF4-FFF2-40B4-BE49-F238E27FC236}">
                <a16:creationId xmlns:a16="http://schemas.microsoft.com/office/drawing/2014/main" id="{3002B252-A09D-765B-4015-B04E32D9ADBE}"/>
              </a:ext>
            </a:extLst>
          </p:cNvPr>
          <p:cNvSpPr>
            <a:spLocks noGrp="1"/>
          </p:cNvSpPr>
          <p:nvPr>
            <p:ph type="ftr" sz="quarter" idx="3"/>
          </p:nvPr>
        </p:nvSpPr>
        <p:spPr>
          <a:xfrm>
            <a:off x="7099139" y="6176963"/>
            <a:ext cx="3890010" cy="365125"/>
          </a:xfrm>
          <a:prstGeom prst="rect">
            <a:avLst/>
          </a:prstGeom>
        </p:spPr>
        <p:txBody>
          <a:bodyPr anchor="ctr"/>
          <a:lstStyle>
            <a:lvl1pPr algn="r">
              <a:defRPr sz="1000" b="1" i="0" spc="200" baseline="0">
                <a:solidFill>
                  <a:schemeClr val="bg1"/>
                </a:solidFill>
                <a:latin typeface="Univers Condensed" panose="020B0506020202050204" pitchFamily="34" charset="0"/>
              </a:defRPr>
            </a:lvl1pPr>
          </a:lstStyle>
          <a:p>
            <a:r>
              <a:rPr lang="en-US" dirty="0"/>
              <a:t>Fitness Presentation</a:t>
            </a:r>
          </a:p>
        </p:txBody>
      </p:sp>
      <p:sp>
        <p:nvSpPr>
          <p:cNvPr id="10" name="Slide Number Placeholder 5">
            <a:extLst>
              <a:ext uri="{FF2B5EF4-FFF2-40B4-BE49-F238E27FC236}">
                <a16:creationId xmlns:a16="http://schemas.microsoft.com/office/drawing/2014/main" id="{20071A5B-063E-2EE8-9B8E-AFA6D65DE2C6}"/>
              </a:ext>
            </a:extLst>
          </p:cNvPr>
          <p:cNvSpPr>
            <a:spLocks noGrp="1"/>
          </p:cNvSpPr>
          <p:nvPr>
            <p:ph type="sldNum" sz="quarter" idx="4"/>
          </p:nvPr>
        </p:nvSpPr>
        <p:spPr>
          <a:xfrm>
            <a:off x="11145359" y="6176963"/>
            <a:ext cx="440851" cy="365125"/>
          </a:xfrm>
          <a:prstGeom prst="rect">
            <a:avLst/>
          </a:prstGeom>
        </p:spPr>
        <p:txBody>
          <a:bodyPr anchor="ctr"/>
          <a:lstStyle>
            <a:lvl1pPr algn="l">
              <a:defRPr sz="1000" b="1" i="0" spc="200" baseline="0">
                <a:solidFill>
                  <a:schemeClr val="bg1"/>
                </a:solidFill>
                <a:latin typeface="Univers Condensed" panose="020B0506020202050204" pitchFamily="34" charset="0"/>
              </a:defRPr>
            </a:lvl1pPr>
          </a:lstStyle>
          <a:p>
            <a:fld id="{294A09A9-5501-47C1-A89A-A340965A2BE2}" type="slidenum">
              <a:rPr lang="en-US" smtClean="0"/>
              <a:pPr/>
              <a:t>‹#›</a:t>
            </a:fld>
            <a:endParaRPr lang="en-US" dirty="0"/>
          </a:p>
        </p:txBody>
      </p:sp>
      <p:sp>
        <p:nvSpPr>
          <p:cNvPr id="12" name="Freeform 11">
            <a:extLst>
              <a:ext uri="{FF2B5EF4-FFF2-40B4-BE49-F238E27FC236}">
                <a16:creationId xmlns:a16="http://schemas.microsoft.com/office/drawing/2014/main" id="{09AF36A9-8E12-F285-BA65-FD9E2D57489C}"/>
              </a:ext>
            </a:extLst>
          </p:cNvPr>
          <p:cNvSpPr/>
          <p:nvPr userDrawn="1"/>
        </p:nvSpPr>
        <p:spPr>
          <a:xfrm rot="16200000">
            <a:off x="1285350" y="4714350"/>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Picture Placeholder 7">
            <a:extLst>
              <a:ext uri="{FF2B5EF4-FFF2-40B4-BE49-F238E27FC236}">
                <a16:creationId xmlns:a16="http://schemas.microsoft.com/office/drawing/2014/main" id="{8281A98B-23A2-F25E-454B-873DC210C043}"/>
              </a:ext>
            </a:extLst>
          </p:cNvPr>
          <p:cNvSpPr>
            <a:spLocks noGrp="1"/>
          </p:cNvSpPr>
          <p:nvPr>
            <p:ph type="pic" sz="quarter" idx="10"/>
          </p:nvPr>
        </p:nvSpPr>
        <p:spPr>
          <a:xfrm>
            <a:off x="6978524" y="0"/>
            <a:ext cx="5213477" cy="6858000"/>
          </a:xfrm>
          <a:custGeom>
            <a:avLst/>
            <a:gdLst>
              <a:gd name="connsiteX0" fmla="*/ 0 w 5213477"/>
              <a:gd name="connsiteY0" fmla="*/ 0 h 6858000"/>
              <a:gd name="connsiteX1" fmla="*/ 1268595 w 5213477"/>
              <a:gd name="connsiteY1" fmla="*/ 0 h 6858000"/>
              <a:gd name="connsiteX2" fmla="*/ 5213477 w 5213477"/>
              <a:gd name="connsiteY2" fmla="*/ 1133731 h 6858000"/>
              <a:gd name="connsiteX3" fmla="*/ 5213477 w 5213477"/>
              <a:gd name="connsiteY3" fmla="*/ 5245005 h 6858000"/>
              <a:gd name="connsiteX4" fmla="*/ 3534514 w 5213477"/>
              <a:gd name="connsiteY4" fmla="*/ 6858000 h 6858000"/>
              <a:gd name="connsiteX5" fmla="*/ 1676654 w 5213477"/>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13477" h="6858000">
                <a:moveTo>
                  <a:pt x="0" y="0"/>
                </a:moveTo>
                <a:lnTo>
                  <a:pt x="1268595" y="0"/>
                </a:lnTo>
                <a:lnTo>
                  <a:pt x="5213477" y="1133731"/>
                </a:lnTo>
                <a:lnTo>
                  <a:pt x="5213477" y="5245005"/>
                </a:lnTo>
                <a:lnTo>
                  <a:pt x="3534514" y="6858000"/>
                </a:lnTo>
                <a:lnTo>
                  <a:pt x="1676654" y="6858000"/>
                </a:lnTo>
                <a:close/>
              </a:path>
            </a:pathLst>
          </a:custGeom>
        </p:spPr>
        <p:txBody>
          <a:bodyPr wrap="square" anchor="ctr">
            <a:noAutofit/>
          </a:bodyPr>
          <a:lstStyle>
            <a:lvl1pPr marL="0" indent="0" algn="ctr">
              <a:buNone/>
              <a:defRPr sz="1800"/>
            </a:lvl1pPr>
          </a:lstStyle>
          <a:p>
            <a:r>
              <a:rPr lang="en-US"/>
              <a:t>Click icon to add picture</a:t>
            </a:r>
            <a:endParaRPr lang="en-US" dirty="0"/>
          </a:p>
        </p:txBody>
      </p:sp>
      <p:sp>
        <p:nvSpPr>
          <p:cNvPr id="5" name="Title 1">
            <a:extLst>
              <a:ext uri="{FF2B5EF4-FFF2-40B4-BE49-F238E27FC236}">
                <a16:creationId xmlns:a16="http://schemas.microsoft.com/office/drawing/2014/main" id="{99460C4E-6B86-CA07-B86E-313F497C98A2}"/>
              </a:ext>
            </a:extLst>
          </p:cNvPr>
          <p:cNvSpPr>
            <a:spLocks noGrp="1"/>
          </p:cNvSpPr>
          <p:nvPr>
            <p:ph type="title"/>
          </p:nvPr>
        </p:nvSpPr>
        <p:spPr>
          <a:xfrm>
            <a:off x="630936" y="-54864"/>
            <a:ext cx="6345936" cy="676656"/>
          </a:xfrm>
        </p:spPr>
        <p:txBody>
          <a:bodyPr lIns="0" tIns="0" rIns="0" bIns="0" anchor="t">
            <a:noAutofit/>
          </a:bodyPr>
          <a:lstStyle>
            <a:lvl1pPr algn="l">
              <a:defRPr sz="5500" cap="all" baseline="0">
                <a:ln w="25400">
                  <a:solidFill>
                    <a:schemeClr val="bg1"/>
                  </a:solidFill>
                </a:ln>
              </a:defRPr>
            </a:lvl1pPr>
          </a:lstStyle>
          <a:p>
            <a:r>
              <a:rPr lang="en-US"/>
              <a:t>Click to edit Master title style</a:t>
            </a:r>
            <a:endParaRPr lang="en-US" dirty="0"/>
          </a:p>
        </p:txBody>
      </p:sp>
      <p:sp>
        <p:nvSpPr>
          <p:cNvPr id="6" name="Text Placeholder 13">
            <a:extLst>
              <a:ext uri="{FF2B5EF4-FFF2-40B4-BE49-F238E27FC236}">
                <a16:creationId xmlns:a16="http://schemas.microsoft.com/office/drawing/2014/main" id="{B4F1EE02-01B2-B1A7-8C1D-93337F4EEBBC}"/>
              </a:ext>
            </a:extLst>
          </p:cNvPr>
          <p:cNvSpPr>
            <a:spLocks noGrp="1"/>
          </p:cNvSpPr>
          <p:nvPr>
            <p:ph type="body" sz="quarter" idx="14"/>
          </p:nvPr>
        </p:nvSpPr>
        <p:spPr>
          <a:xfrm>
            <a:off x="1005840" y="713232"/>
            <a:ext cx="5971032" cy="676656"/>
          </a:xfrm>
        </p:spPr>
        <p:txBody>
          <a:bodyPr lIns="0" tIns="0" rIns="0" bIns="0">
            <a:noAutofit/>
          </a:bodyPr>
          <a:lstStyle>
            <a:lvl1pPr marL="0" indent="0" algn="l">
              <a:buNone/>
              <a:defRPr sz="5500" b="1" cap="all" baseline="0">
                <a:ln w="25400">
                  <a:solidFill>
                    <a:schemeClr val="bg1"/>
                  </a:solidFill>
                </a:ln>
                <a:noFill/>
                <a:latin typeface="+mj-lt"/>
              </a:defRPr>
            </a:lvl1pPr>
          </a:lstStyle>
          <a:p>
            <a:pPr lvl="0"/>
            <a:r>
              <a:rPr lang="en-US"/>
              <a:t>Click to edit Master text styles</a:t>
            </a:r>
          </a:p>
        </p:txBody>
      </p:sp>
      <p:sp>
        <p:nvSpPr>
          <p:cNvPr id="7" name="Text Placeholder 13">
            <a:extLst>
              <a:ext uri="{FF2B5EF4-FFF2-40B4-BE49-F238E27FC236}">
                <a16:creationId xmlns:a16="http://schemas.microsoft.com/office/drawing/2014/main" id="{91923A78-A1D5-B419-C2EC-74FF8A432620}"/>
              </a:ext>
            </a:extLst>
          </p:cNvPr>
          <p:cNvSpPr>
            <a:spLocks noGrp="1"/>
          </p:cNvSpPr>
          <p:nvPr>
            <p:ph type="body" sz="quarter" idx="15"/>
          </p:nvPr>
        </p:nvSpPr>
        <p:spPr>
          <a:xfrm>
            <a:off x="1444752" y="1481328"/>
            <a:ext cx="5532120"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
        <p:nvSpPr>
          <p:cNvPr id="13" name="Text Placeholder 12">
            <a:extLst>
              <a:ext uri="{FF2B5EF4-FFF2-40B4-BE49-F238E27FC236}">
                <a16:creationId xmlns:a16="http://schemas.microsoft.com/office/drawing/2014/main" id="{EF6E0B67-C7F9-39E3-8641-110D8CC20121}"/>
              </a:ext>
            </a:extLst>
          </p:cNvPr>
          <p:cNvSpPr>
            <a:spLocks noGrp="1"/>
          </p:cNvSpPr>
          <p:nvPr>
            <p:ph type="body" sz="quarter" idx="16"/>
          </p:nvPr>
        </p:nvSpPr>
        <p:spPr>
          <a:xfrm>
            <a:off x="1399032" y="2724912"/>
            <a:ext cx="3922776" cy="2944368"/>
          </a:xfrm>
        </p:spPr>
        <p:txBody>
          <a:bodyPr>
            <a:normAutofit/>
          </a:bodyPr>
          <a:lstStyle>
            <a:lvl1pPr marL="0" indent="0">
              <a:lnSpc>
                <a:spcPct val="150000"/>
              </a:lnSpc>
              <a:buNone/>
              <a:defRPr sz="1800"/>
            </a:lvl1pPr>
          </a:lstStyle>
          <a:p>
            <a:pPr lvl="0"/>
            <a:r>
              <a:rPr lang="en-US"/>
              <a:t>Click to edit Master text styles</a:t>
            </a:r>
          </a:p>
        </p:txBody>
      </p:sp>
    </p:spTree>
    <p:extLst>
      <p:ext uri="{BB962C8B-B14F-4D97-AF65-F5344CB8AC3E}">
        <p14:creationId xmlns:p14="http://schemas.microsoft.com/office/powerpoint/2010/main" val="1472554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AAD11785-AC9A-022B-D5A2-883AA0782E39}"/>
              </a:ext>
            </a:extLst>
          </p:cNvPr>
          <p:cNvSpPr>
            <a:spLocks noGrp="1"/>
          </p:cNvSpPr>
          <p:nvPr>
            <p:ph type="body" sz="quarter" idx="11"/>
          </p:nvPr>
        </p:nvSpPr>
        <p:spPr>
          <a:xfrm>
            <a:off x="5425440" y="54864"/>
            <a:ext cx="6766560" cy="6858000"/>
          </a:xfrm>
          <a:custGeom>
            <a:avLst/>
            <a:gdLst>
              <a:gd name="connsiteX0" fmla="*/ 0 w 6766560"/>
              <a:gd name="connsiteY0" fmla="*/ 0 h 6858000"/>
              <a:gd name="connsiteX1" fmla="*/ 6766560 w 6766560"/>
              <a:gd name="connsiteY1" fmla="*/ 0 h 6858000"/>
              <a:gd name="connsiteX2" fmla="*/ 6766560 w 6766560"/>
              <a:gd name="connsiteY2" fmla="*/ 6858000 h 6858000"/>
              <a:gd name="connsiteX3" fmla="*/ 0 w 6766560"/>
              <a:gd name="connsiteY3" fmla="*/ 6858000 h 6858000"/>
              <a:gd name="connsiteX4" fmla="*/ 0 w 6766560"/>
              <a:gd name="connsiteY4" fmla="*/ 6803136 h 6858000"/>
              <a:gd name="connsiteX5" fmla="*/ 2240742 w 6766560"/>
              <a:gd name="connsiteY5" fmla="*/ 6803136 h 6858000"/>
              <a:gd name="connsiteX6" fmla="*/ 2299334 w 6766560"/>
              <a:gd name="connsiteY6" fmla="*/ 6568768 h 6858000"/>
              <a:gd name="connsiteX7" fmla="*/ 0 w 6766560"/>
              <a:gd name="connsiteY7" fmla="*/ 65687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66560" h="6858000">
                <a:moveTo>
                  <a:pt x="0" y="0"/>
                </a:moveTo>
                <a:lnTo>
                  <a:pt x="6766560" y="0"/>
                </a:lnTo>
                <a:lnTo>
                  <a:pt x="6766560" y="6858000"/>
                </a:lnTo>
                <a:lnTo>
                  <a:pt x="0" y="6858000"/>
                </a:lnTo>
                <a:lnTo>
                  <a:pt x="0" y="6803136"/>
                </a:lnTo>
                <a:lnTo>
                  <a:pt x="2240742" y="6803136"/>
                </a:lnTo>
                <a:lnTo>
                  <a:pt x="2299334" y="6568768"/>
                </a:lnTo>
                <a:lnTo>
                  <a:pt x="0" y="6568768"/>
                </a:lnTo>
                <a:close/>
              </a:path>
            </a:pathLst>
          </a:custGeom>
        </p:spPr>
        <p:txBody>
          <a:bodyPr wrap="square" lIns="0" tIns="0" rIns="0" bIns="0" anchor="t">
            <a:noAutofit/>
          </a:bodyPr>
          <a:lstStyle>
            <a:lvl1pPr marL="0" indent="0" algn="r">
              <a:lnSpc>
                <a:spcPct val="75000"/>
              </a:lnSpc>
              <a:spcBef>
                <a:spcPts val="0"/>
              </a:spcBef>
              <a:buNone/>
              <a:defRPr sz="8800" b="1" cap="all" baseline="0">
                <a:ln w="34925">
                  <a:solidFill>
                    <a:schemeClr val="accent6"/>
                  </a:solidFill>
                </a:ln>
                <a:noFill/>
                <a:latin typeface="+mj-lt"/>
              </a:defRPr>
            </a:lvl1pPr>
          </a:lstStyle>
          <a:p>
            <a:pPr lvl="0"/>
            <a:r>
              <a:rPr lang="en-US"/>
              <a:t>Click to edit Master text styles</a:t>
            </a:r>
          </a:p>
        </p:txBody>
      </p:sp>
      <p:sp>
        <p:nvSpPr>
          <p:cNvPr id="11" name="Picture Placeholder 10">
            <a:extLst>
              <a:ext uri="{FF2B5EF4-FFF2-40B4-BE49-F238E27FC236}">
                <a16:creationId xmlns:a16="http://schemas.microsoft.com/office/drawing/2014/main" id="{01EF2190-F8C4-3961-DBA7-5C1A52B28EFB}"/>
              </a:ext>
            </a:extLst>
          </p:cNvPr>
          <p:cNvSpPr>
            <a:spLocks noGrp="1"/>
          </p:cNvSpPr>
          <p:nvPr>
            <p:ph type="pic" sz="quarter" idx="10"/>
          </p:nvPr>
        </p:nvSpPr>
        <p:spPr>
          <a:xfrm>
            <a:off x="3935210" y="0"/>
            <a:ext cx="6994357" cy="6857997"/>
          </a:xfrm>
          <a:custGeom>
            <a:avLst/>
            <a:gdLst>
              <a:gd name="connsiteX0" fmla="*/ 1714499 w 6994357"/>
              <a:gd name="connsiteY0" fmla="*/ 0 h 6857997"/>
              <a:gd name="connsiteX1" fmla="*/ 6994357 w 6994357"/>
              <a:gd name="connsiteY1" fmla="*/ 0 h 6857997"/>
              <a:gd name="connsiteX2" fmla="*/ 5279858 w 6994357"/>
              <a:gd name="connsiteY2" fmla="*/ 6857997 h 6857997"/>
              <a:gd name="connsiteX3" fmla="*/ 3730973 w 6994357"/>
              <a:gd name="connsiteY3" fmla="*/ 6857997 h 6857997"/>
              <a:gd name="connsiteX4" fmla="*/ 3789564 w 6994357"/>
              <a:gd name="connsiteY4" fmla="*/ 6623632 h 6857997"/>
              <a:gd name="connsiteX5" fmla="*/ 649198 w 6994357"/>
              <a:gd name="connsiteY5" fmla="*/ 6623632 h 6857997"/>
              <a:gd name="connsiteX6" fmla="*/ 590607 w 6994357"/>
              <a:gd name="connsiteY6" fmla="*/ 6857997 h 6857997"/>
              <a:gd name="connsiteX7" fmla="*/ 0 w 6994357"/>
              <a:gd name="connsiteY7"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94357" h="6857997">
                <a:moveTo>
                  <a:pt x="1714499" y="0"/>
                </a:moveTo>
                <a:lnTo>
                  <a:pt x="6994357" y="0"/>
                </a:lnTo>
                <a:lnTo>
                  <a:pt x="5279858" y="6857997"/>
                </a:lnTo>
                <a:lnTo>
                  <a:pt x="3730973" y="6857997"/>
                </a:lnTo>
                <a:lnTo>
                  <a:pt x="3789564" y="6623632"/>
                </a:lnTo>
                <a:lnTo>
                  <a:pt x="649198" y="6623632"/>
                </a:lnTo>
                <a:lnTo>
                  <a:pt x="590607" y="6857997"/>
                </a:lnTo>
                <a:lnTo>
                  <a:pt x="0" y="6857997"/>
                </a:lnTo>
                <a:close/>
              </a:path>
            </a:pathLst>
          </a:custGeom>
          <a:solidFill>
            <a:schemeClr val="tx1"/>
          </a:solidFill>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585216" y="1636776"/>
            <a:ext cx="6044184" cy="2743200"/>
          </a:xfrm>
        </p:spPr>
        <p:txBody>
          <a:bodyPr lIns="0" tIns="0" rIns="0" bIns="0" anchor="t">
            <a:noAutofit/>
          </a:bodyPr>
          <a:lstStyle>
            <a:lvl1pPr algn="l">
              <a:defRPr sz="5500" cap="all" spc="200" baseline="0">
                <a:ln w="15875">
                  <a:noFill/>
                </a:ln>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594360" y="4654296"/>
            <a:ext cx="5504688" cy="1545336"/>
          </a:xfrm>
        </p:spPr>
        <p:txBody>
          <a:bodyPr lIns="0" tIns="45720" rIns="0" bIns="0">
            <a:noAutofit/>
          </a:bodyPr>
          <a:lstStyle>
            <a:lvl1pPr marL="0" indent="0" algn="l">
              <a:buNone/>
              <a:defRPr sz="2400" b="1"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8998482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C731E-CED9-840B-1719-42D1BEAA5DFB}"/>
              </a:ext>
            </a:extLst>
          </p:cNvPr>
          <p:cNvSpPr>
            <a:spLocks noGrp="1"/>
          </p:cNvSpPr>
          <p:nvPr>
            <p:ph type="title"/>
          </p:nvPr>
        </p:nvSpPr>
        <p:spPr>
          <a:xfrm>
            <a:off x="630936" y="3474720"/>
            <a:ext cx="5468112" cy="1444752"/>
          </a:xfrm>
        </p:spPr>
        <p:txBody>
          <a:bodyPr lIns="0" tIns="0" rIns="0" bIns="0" anchor="t">
            <a:noAutofit/>
          </a:bodyPr>
          <a:lstStyle>
            <a:lvl1pPr>
              <a:defRPr sz="5500" b="1"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7EB848C7-D26F-AC1D-FEED-959297BAEA58}"/>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9A9D6191-24BB-B445-814B-022367D33569}"/>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5" name="Freeform 1">
            <a:extLst>
              <a:ext uri="{FF2B5EF4-FFF2-40B4-BE49-F238E27FC236}">
                <a16:creationId xmlns:a16="http://schemas.microsoft.com/office/drawing/2014/main" id="{17CCD23D-9FBE-BCA1-7BD4-A558E8A2AA7F}"/>
              </a:ext>
            </a:extLst>
          </p:cNvPr>
          <p:cNvSpPr/>
          <p:nvPr userDrawn="1"/>
        </p:nvSpPr>
        <p:spPr>
          <a:xfrm rot="5400000" flipH="1" flipV="1">
            <a:off x="1285350" y="4714350"/>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Content Placeholder 6">
            <a:extLst>
              <a:ext uri="{FF2B5EF4-FFF2-40B4-BE49-F238E27FC236}">
                <a16:creationId xmlns:a16="http://schemas.microsoft.com/office/drawing/2014/main" id="{16137255-CD95-C6F3-3F34-268CCCFDED9D}"/>
              </a:ext>
            </a:extLst>
          </p:cNvPr>
          <p:cNvSpPr>
            <a:spLocks noGrp="1"/>
          </p:cNvSpPr>
          <p:nvPr>
            <p:ph sz="quarter" idx="12"/>
          </p:nvPr>
        </p:nvSpPr>
        <p:spPr>
          <a:xfrm>
            <a:off x="6473952" y="512064"/>
            <a:ext cx="5394960" cy="53583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13">
            <a:extLst>
              <a:ext uri="{FF2B5EF4-FFF2-40B4-BE49-F238E27FC236}">
                <a16:creationId xmlns:a16="http://schemas.microsoft.com/office/drawing/2014/main" id="{33E03FB2-A36A-C4BC-D32C-C9D79FA13550}"/>
              </a:ext>
            </a:extLst>
          </p:cNvPr>
          <p:cNvSpPr>
            <a:spLocks noGrp="1"/>
          </p:cNvSpPr>
          <p:nvPr>
            <p:ph type="body" sz="quarter" idx="15"/>
          </p:nvPr>
        </p:nvSpPr>
        <p:spPr>
          <a:xfrm>
            <a:off x="630936" y="1938528"/>
            <a:ext cx="5468112" cy="1444752"/>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Tree>
    <p:extLst>
      <p:ext uri="{BB962C8B-B14F-4D97-AF65-F5344CB8AC3E}">
        <p14:creationId xmlns:p14="http://schemas.microsoft.com/office/powerpoint/2010/main" val="3584916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10" name="Freeform 3">
            <a:extLst>
              <a:ext uri="{FF2B5EF4-FFF2-40B4-BE49-F238E27FC236}">
                <a16:creationId xmlns:a16="http://schemas.microsoft.com/office/drawing/2014/main" id="{9BFF52DA-D268-8BCB-C72B-0C57ED703C12}"/>
              </a:ext>
            </a:extLst>
          </p:cNvPr>
          <p:cNvSpPr/>
          <p:nvPr userDrawn="1"/>
        </p:nvSpPr>
        <p:spPr>
          <a:xfrm rot="16200000" flipH="1" flipV="1">
            <a:off x="10066638" y="-1294752"/>
            <a:ext cx="858300" cy="3429000"/>
          </a:xfrm>
          <a:custGeom>
            <a:avLst/>
            <a:gdLst>
              <a:gd name="connsiteX0" fmla="*/ 858300 w 858300"/>
              <a:gd name="connsiteY0" fmla="*/ 0 h 3429000"/>
              <a:gd name="connsiteX1" fmla="*/ 0 w 858300"/>
              <a:gd name="connsiteY1" fmla="*/ 0 h 3429000"/>
              <a:gd name="connsiteX2" fmla="*/ 0 w 858300"/>
              <a:gd name="connsiteY2" fmla="*/ 3429000 h 3429000"/>
              <a:gd name="connsiteX3" fmla="*/ 1050 w 8583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858300" h="3429000">
                <a:moveTo>
                  <a:pt x="858300" y="0"/>
                </a:moveTo>
                <a:lnTo>
                  <a:pt x="0" y="0"/>
                </a:lnTo>
                <a:lnTo>
                  <a:pt x="0" y="3429000"/>
                </a:lnTo>
                <a:lnTo>
                  <a:pt x="1050" y="342900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168F2478-FF44-9B20-A176-F2CC3225E2FC}"/>
              </a:ext>
            </a:extLst>
          </p:cNvPr>
          <p:cNvSpPr/>
          <p:nvPr userDrawn="1"/>
        </p:nvSpPr>
        <p:spPr>
          <a:xfrm>
            <a:off x="1" y="5678455"/>
            <a:ext cx="4824683" cy="1179545"/>
          </a:xfrm>
          <a:custGeom>
            <a:avLst/>
            <a:gdLst>
              <a:gd name="connsiteX0" fmla="*/ 0 w 4824683"/>
              <a:gd name="connsiteY0" fmla="*/ 0 h 1179545"/>
              <a:gd name="connsiteX1" fmla="*/ 4824683 w 4824683"/>
              <a:gd name="connsiteY1" fmla="*/ 1179545 h 1179545"/>
              <a:gd name="connsiteX2" fmla="*/ 4659791 w 4824683"/>
              <a:gd name="connsiteY2" fmla="*/ 1179545 h 1179545"/>
              <a:gd name="connsiteX3" fmla="*/ 0 w 4824683"/>
              <a:gd name="connsiteY3" fmla="*/ 40314 h 1179545"/>
            </a:gdLst>
            <a:ahLst/>
            <a:cxnLst>
              <a:cxn ang="0">
                <a:pos x="connsiteX0" y="connsiteY0"/>
              </a:cxn>
              <a:cxn ang="0">
                <a:pos x="connsiteX1" y="connsiteY1"/>
              </a:cxn>
              <a:cxn ang="0">
                <a:pos x="connsiteX2" y="connsiteY2"/>
              </a:cxn>
              <a:cxn ang="0">
                <a:pos x="connsiteX3" y="connsiteY3"/>
              </a:cxn>
            </a:cxnLst>
            <a:rect l="l" t="t" r="r" b="b"/>
            <a:pathLst>
              <a:path w="4824683" h="1179545">
                <a:moveTo>
                  <a:pt x="0" y="0"/>
                </a:moveTo>
                <a:lnTo>
                  <a:pt x="4824683" y="1179545"/>
                </a:lnTo>
                <a:lnTo>
                  <a:pt x="4659791" y="1179545"/>
                </a:lnTo>
                <a:lnTo>
                  <a:pt x="0" y="40314"/>
                </a:lnTo>
                <a:close/>
              </a:path>
            </a:pathLst>
          </a:custGeom>
          <a:solidFill>
            <a:schemeClr val="accent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4" name="Freeform: Shape 13">
            <a:extLst>
              <a:ext uri="{FF2B5EF4-FFF2-40B4-BE49-F238E27FC236}">
                <a16:creationId xmlns:a16="http://schemas.microsoft.com/office/drawing/2014/main" id="{6C6F6DEC-A2BE-0211-54C4-9073E7CED16A}"/>
              </a:ext>
            </a:extLst>
          </p:cNvPr>
          <p:cNvSpPr/>
          <p:nvPr userDrawn="1"/>
        </p:nvSpPr>
        <p:spPr>
          <a:xfrm>
            <a:off x="0" y="0"/>
            <a:ext cx="776325" cy="3175394"/>
          </a:xfrm>
          <a:custGeom>
            <a:avLst/>
            <a:gdLst>
              <a:gd name="connsiteX0" fmla="*/ 736011 w 776325"/>
              <a:gd name="connsiteY0" fmla="*/ 0 h 3175394"/>
              <a:gd name="connsiteX1" fmla="*/ 776325 w 776325"/>
              <a:gd name="connsiteY1" fmla="*/ 0 h 3175394"/>
              <a:gd name="connsiteX2" fmla="*/ 0 w 776325"/>
              <a:gd name="connsiteY2" fmla="*/ 3175394 h 3175394"/>
              <a:gd name="connsiteX3" fmla="*/ 0 w 776325"/>
              <a:gd name="connsiteY3" fmla="*/ 3010498 h 3175394"/>
            </a:gdLst>
            <a:ahLst/>
            <a:cxnLst>
              <a:cxn ang="0">
                <a:pos x="connsiteX0" y="connsiteY0"/>
              </a:cxn>
              <a:cxn ang="0">
                <a:pos x="connsiteX1" y="connsiteY1"/>
              </a:cxn>
              <a:cxn ang="0">
                <a:pos x="connsiteX2" y="connsiteY2"/>
              </a:cxn>
              <a:cxn ang="0">
                <a:pos x="connsiteX3" y="connsiteY3"/>
              </a:cxn>
            </a:cxnLst>
            <a:rect l="l" t="t" r="r" b="b"/>
            <a:pathLst>
              <a:path w="776325" h="3175394">
                <a:moveTo>
                  <a:pt x="736011" y="0"/>
                </a:moveTo>
                <a:lnTo>
                  <a:pt x="776325" y="0"/>
                </a:lnTo>
                <a:lnTo>
                  <a:pt x="0" y="3175394"/>
                </a:lnTo>
                <a:lnTo>
                  <a:pt x="0" y="3010498"/>
                </a:lnTo>
                <a:close/>
              </a:path>
            </a:pathLst>
          </a:custGeom>
          <a:solidFill>
            <a:schemeClr val="accent6"/>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ECEC731E-CED9-840B-1719-42D1BEAA5DFB}"/>
              </a:ext>
            </a:extLst>
          </p:cNvPr>
          <p:cNvSpPr>
            <a:spLocks noGrp="1"/>
          </p:cNvSpPr>
          <p:nvPr>
            <p:ph type="title"/>
          </p:nvPr>
        </p:nvSpPr>
        <p:spPr>
          <a:xfrm>
            <a:off x="630936" y="3429000"/>
            <a:ext cx="4572000" cy="676656"/>
          </a:xfrm>
        </p:spPr>
        <p:txBody>
          <a:bodyPr lIns="0" tIns="0" rIns="0" bIns="0" anchor="t">
            <a:noAutofit/>
          </a:bodyPr>
          <a:lstStyle>
            <a:lvl1pPr>
              <a:defRPr sz="5500" b="1" cap="all" baseline="0">
                <a:ln w="25400">
                  <a:solidFill>
                    <a:schemeClr val="bg1"/>
                  </a:solidFill>
                </a:ln>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7EB848C7-D26F-AC1D-FEED-959297BAEA58}"/>
              </a:ext>
            </a:extLst>
          </p:cNvPr>
          <p:cNvSpPr>
            <a:spLocks noGrp="1"/>
          </p:cNvSpPr>
          <p:nvPr>
            <p:ph type="ftr" sz="quarter" idx="10"/>
          </p:nvPr>
        </p:nvSpPr>
        <p:spPr/>
        <p:txBody>
          <a:bodyPr/>
          <a:lstStyle/>
          <a:p>
            <a:r>
              <a:rPr lang="en-US" dirty="0"/>
              <a:t>Fitness Presentation</a:t>
            </a:r>
          </a:p>
        </p:txBody>
      </p:sp>
      <p:sp>
        <p:nvSpPr>
          <p:cNvPr id="4" name="Slide Number Placeholder 3">
            <a:extLst>
              <a:ext uri="{FF2B5EF4-FFF2-40B4-BE49-F238E27FC236}">
                <a16:creationId xmlns:a16="http://schemas.microsoft.com/office/drawing/2014/main" id="{9A9D6191-24BB-B445-814B-022367D33569}"/>
              </a:ext>
            </a:extLst>
          </p:cNvPr>
          <p:cNvSpPr>
            <a:spLocks noGrp="1"/>
          </p:cNvSpPr>
          <p:nvPr>
            <p:ph type="sldNum" sz="quarter" idx="11"/>
          </p:nvPr>
        </p:nvSpPr>
        <p:spPr/>
        <p:txBody>
          <a:bodyPr/>
          <a:lstStyle/>
          <a:p>
            <a:fld id="{294A09A9-5501-47C1-A89A-A340965A2BE2}" type="slidenum">
              <a:rPr lang="en-US" smtClean="0"/>
              <a:pPr/>
              <a:t>‹#›</a:t>
            </a:fld>
            <a:endParaRPr lang="en-US" dirty="0"/>
          </a:p>
        </p:txBody>
      </p:sp>
      <p:sp>
        <p:nvSpPr>
          <p:cNvPr id="7" name="Content Placeholder 6">
            <a:extLst>
              <a:ext uri="{FF2B5EF4-FFF2-40B4-BE49-F238E27FC236}">
                <a16:creationId xmlns:a16="http://schemas.microsoft.com/office/drawing/2014/main" id="{16137255-CD95-C6F3-3F34-268CCCFDED9D}"/>
              </a:ext>
            </a:extLst>
          </p:cNvPr>
          <p:cNvSpPr>
            <a:spLocks noGrp="1"/>
          </p:cNvSpPr>
          <p:nvPr>
            <p:ph sz="quarter" idx="12"/>
          </p:nvPr>
        </p:nvSpPr>
        <p:spPr>
          <a:xfrm>
            <a:off x="5303520" y="1234440"/>
            <a:ext cx="6281928" cy="43891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13">
            <a:extLst>
              <a:ext uri="{FF2B5EF4-FFF2-40B4-BE49-F238E27FC236}">
                <a16:creationId xmlns:a16="http://schemas.microsoft.com/office/drawing/2014/main" id="{33E03FB2-A36A-C4BC-D32C-C9D79FA13550}"/>
              </a:ext>
            </a:extLst>
          </p:cNvPr>
          <p:cNvSpPr>
            <a:spLocks noGrp="1"/>
          </p:cNvSpPr>
          <p:nvPr>
            <p:ph type="body" sz="quarter" idx="15"/>
          </p:nvPr>
        </p:nvSpPr>
        <p:spPr>
          <a:xfrm>
            <a:off x="630936" y="2587752"/>
            <a:ext cx="4572000" cy="676656"/>
          </a:xfrm>
        </p:spPr>
        <p:txBody>
          <a:bodyPr lIns="0" tIns="0" rIns="0" bIns="0">
            <a:noAutofit/>
          </a:bodyPr>
          <a:lstStyle>
            <a:lvl1pPr marL="0" indent="0" algn="l">
              <a:buNone/>
              <a:defRPr sz="5500" b="1" cap="all" baseline="0">
                <a:ln w="15875">
                  <a:noFill/>
                </a:ln>
                <a:solidFill>
                  <a:schemeClr val="accent1"/>
                </a:solidFill>
                <a:latin typeface="+mj-lt"/>
              </a:defRPr>
            </a:lvl1pPr>
          </a:lstStyle>
          <a:p>
            <a:pPr lvl="0"/>
            <a:r>
              <a:rPr lang="en-US"/>
              <a:t>Click to edit Master text styles</a:t>
            </a:r>
          </a:p>
        </p:txBody>
      </p:sp>
    </p:spTree>
    <p:extLst>
      <p:ext uri="{BB962C8B-B14F-4D97-AF65-F5344CB8AC3E}">
        <p14:creationId xmlns:p14="http://schemas.microsoft.com/office/powerpoint/2010/main" val="760409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C9DEBD92-1C41-6D85-3E82-EAA34BEB43AA}"/>
              </a:ext>
            </a:extLst>
          </p:cNvPr>
          <p:cNvCxnSpPr>
            <a:cxnSpLocks/>
          </p:cNvCxnSpPr>
          <p:nvPr/>
        </p:nvCxnSpPr>
        <p:spPr>
          <a:xfrm>
            <a:off x="198783" y="-1"/>
            <a:ext cx="1400619" cy="6858001"/>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DD3F7AD-ADD7-0F77-7DD9-738EA16C1158}"/>
              </a:ext>
            </a:extLst>
          </p:cNvPr>
          <p:cNvCxnSpPr>
            <a:cxnSpLocks/>
          </p:cNvCxnSpPr>
          <p:nvPr/>
        </p:nvCxnSpPr>
        <p:spPr>
          <a:xfrm flipV="1">
            <a:off x="-41350" y="-1"/>
            <a:ext cx="3905034" cy="3021497"/>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C236170-F5BA-8DBF-9253-ADD639CD9680}"/>
              </a:ext>
            </a:extLst>
          </p:cNvPr>
          <p:cNvCxnSpPr>
            <a:cxnSpLocks/>
          </p:cNvCxnSpPr>
          <p:nvPr/>
        </p:nvCxnSpPr>
        <p:spPr>
          <a:xfrm flipV="1">
            <a:off x="8567307" y="3556215"/>
            <a:ext cx="3635673" cy="3301785"/>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CBC246A-C926-C74B-144A-A22102636CDD}"/>
              </a:ext>
            </a:extLst>
          </p:cNvPr>
          <p:cNvCxnSpPr>
            <a:cxnSpLocks/>
          </p:cNvCxnSpPr>
          <p:nvPr/>
        </p:nvCxnSpPr>
        <p:spPr>
          <a:xfrm>
            <a:off x="-41350" y="5074694"/>
            <a:ext cx="4540685" cy="1783306"/>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9D238B8-F8BC-E02D-82F6-C32EA1C25B03}"/>
              </a:ext>
            </a:extLst>
          </p:cNvPr>
          <p:cNvCxnSpPr>
            <a:cxnSpLocks/>
          </p:cNvCxnSpPr>
          <p:nvPr/>
        </p:nvCxnSpPr>
        <p:spPr>
          <a:xfrm>
            <a:off x="10758601" y="-1"/>
            <a:ext cx="1026368" cy="6858001"/>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B587E33-E292-84DB-CFC5-037767DED5E7}"/>
              </a:ext>
            </a:extLst>
          </p:cNvPr>
          <p:cNvCxnSpPr>
            <a:cxnSpLocks/>
          </p:cNvCxnSpPr>
          <p:nvPr/>
        </p:nvCxnSpPr>
        <p:spPr>
          <a:xfrm>
            <a:off x="8116008" y="-1"/>
            <a:ext cx="4086972" cy="1391479"/>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CE7118C-0FB4-0CF3-538A-23903573BA43}"/>
              </a:ext>
            </a:extLst>
          </p:cNvPr>
          <p:cNvSpPr>
            <a:spLocks noGrp="1"/>
          </p:cNvSpPr>
          <p:nvPr>
            <p:ph type="title"/>
          </p:nvPr>
        </p:nvSpPr>
        <p:spPr>
          <a:xfrm>
            <a:off x="2020824" y="1591056"/>
            <a:ext cx="8055864" cy="3127248"/>
          </a:xfrm>
        </p:spPr>
        <p:txBody>
          <a:bodyPr lIns="0" tIns="0" rIns="0" bIns="0" anchor="t">
            <a:noAutofit/>
          </a:bodyPr>
          <a:lstStyle>
            <a:lvl1pPr algn="ctr">
              <a:defRPr sz="5500" baseline="0">
                <a:ln w="15875">
                  <a:solidFill>
                    <a:schemeClr val="accent1"/>
                  </a:solidFill>
                </a:ln>
              </a:defRPr>
            </a:lvl1pPr>
          </a:lstStyle>
          <a:p>
            <a:r>
              <a:rPr lang="en-US"/>
              <a:t>Click to edit Master title style</a:t>
            </a:r>
            <a:endParaRPr lang="en-US" dirty="0"/>
          </a:p>
        </p:txBody>
      </p:sp>
      <p:pic>
        <p:nvPicPr>
          <p:cNvPr id="12" name="Graphic 6" descr="Open quotation mark outline">
            <a:extLst>
              <a:ext uri="{FF2B5EF4-FFF2-40B4-BE49-F238E27FC236}">
                <a16:creationId xmlns:a16="http://schemas.microsoft.com/office/drawing/2014/main" id="{827EAF0A-A165-45C2-7F1B-61B5C38C43C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66875" y="-1"/>
            <a:ext cx="1602058" cy="1592765"/>
          </a:xfrm>
          <a:prstGeom prst="rect">
            <a:avLst/>
          </a:prstGeom>
        </p:spPr>
      </p:pic>
      <p:pic>
        <p:nvPicPr>
          <p:cNvPr id="13" name="Graphic 6" descr="Open quotation mark outline">
            <a:extLst>
              <a:ext uri="{FF2B5EF4-FFF2-40B4-BE49-F238E27FC236}">
                <a16:creationId xmlns:a16="http://schemas.microsoft.com/office/drawing/2014/main" id="{1B0A1E52-4B54-E702-39EA-2FDB431230E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0800000">
            <a:off x="10123068" y="5190808"/>
            <a:ext cx="1602058" cy="1592765"/>
          </a:xfrm>
          <a:prstGeom prst="rect">
            <a:avLst/>
          </a:prstGeom>
        </p:spPr>
      </p:pic>
      <p:sp>
        <p:nvSpPr>
          <p:cNvPr id="14" name="Subtitle 2">
            <a:extLst>
              <a:ext uri="{FF2B5EF4-FFF2-40B4-BE49-F238E27FC236}">
                <a16:creationId xmlns:a16="http://schemas.microsoft.com/office/drawing/2014/main" id="{155AF48D-93E9-E6EC-EAC5-B732F28C4F1A}"/>
              </a:ext>
            </a:extLst>
          </p:cNvPr>
          <p:cNvSpPr>
            <a:spLocks noGrp="1"/>
          </p:cNvSpPr>
          <p:nvPr>
            <p:ph type="subTitle" idx="1"/>
          </p:nvPr>
        </p:nvSpPr>
        <p:spPr>
          <a:xfrm>
            <a:off x="2660904" y="4727448"/>
            <a:ext cx="6766560" cy="1591056"/>
          </a:xfrm>
        </p:spPr>
        <p:txBody>
          <a:bodyPr lIns="91440" tIns="45720" rIns="91440" bIns="45720" anchor="ctr">
            <a:noAutofit/>
          </a:bodyPr>
          <a:lstStyle>
            <a:lvl1pPr marL="0" indent="0" algn="ctr">
              <a:spcBef>
                <a:spcPts val="0"/>
              </a:spcBef>
              <a:buNone/>
              <a:defRPr sz="2400" b="1" cap="all" spc="1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4645745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82131924-67CB-28AA-2CD5-687CBCB44E3A}"/>
              </a:ext>
            </a:extLst>
          </p:cNvPr>
          <p:cNvSpPr>
            <a:spLocks noGrp="1"/>
          </p:cNvSpPr>
          <p:nvPr>
            <p:ph type="pic" sz="quarter" idx="12"/>
          </p:nvPr>
        </p:nvSpPr>
        <p:spPr>
          <a:xfrm>
            <a:off x="752506" y="2908712"/>
            <a:ext cx="2331720" cy="2167128"/>
          </a:xfrm>
          <a:custGeom>
            <a:avLst/>
            <a:gdLst>
              <a:gd name="connsiteX0" fmla="*/ 535282 w 2324226"/>
              <a:gd name="connsiteY0" fmla="*/ 0 h 2141126"/>
              <a:gd name="connsiteX1" fmla="*/ 2324226 w 2324226"/>
              <a:gd name="connsiteY1" fmla="*/ 0 h 2141126"/>
              <a:gd name="connsiteX2" fmla="*/ 2324226 w 2324226"/>
              <a:gd name="connsiteY2" fmla="*/ 4 h 2141126"/>
              <a:gd name="connsiteX3" fmla="*/ 1788946 w 2324226"/>
              <a:gd name="connsiteY3" fmla="*/ 2141126 h 2141126"/>
              <a:gd name="connsiteX4" fmla="*/ 0 w 2324226"/>
              <a:gd name="connsiteY4" fmla="*/ 2141126 h 2141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4226" h="2141126">
                <a:moveTo>
                  <a:pt x="535282" y="0"/>
                </a:moveTo>
                <a:lnTo>
                  <a:pt x="2324226" y="0"/>
                </a:lnTo>
                <a:lnTo>
                  <a:pt x="2324226" y="4"/>
                </a:lnTo>
                <a:lnTo>
                  <a:pt x="1788946" y="2141126"/>
                </a:lnTo>
                <a:lnTo>
                  <a:pt x="0" y="2141126"/>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2" name="Title 1">
            <a:extLst>
              <a:ext uri="{FF2B5EF4-FFF2-40B4-BE49-F238E27FC236}">
                <a16:creationId xmlns:a16="http://schemas.microsoft.com/office/drawing/2014/main" id="{D49B2FAB-5DFD-93F0-4BFE-135A8C339BB2}"/>
              </a:ext>
            </a:extLst>
          </p:cNvPr>
          <p:cNvSpPr>
            <a:spLocks noGrp="1"/>
          </p:cNvSpPr>
          <p:nvPr>
            <p:ph type="title"/>
          </p:nvPr>
        </p:nvSpPr>
        <p:spPr>
          <a:xfrm>
            <a:off x="630936" y="713232"/>
            <a:ext cx="5468112" cy="1435608"/>
          </a:xfrm>
        </p:spPr>
        <p:txBody>
          <a:bodyPr lIns="0" tIns="0" rIns="0" bIns="0" anchor="t">
            <a:noAutofit/>
          </a:bodyPr>
          <a:lstStyle>
            <a:lvl1pPr>
              <a:defRPr sz="5500" cap="all" baseline="0">
                <a:ln w="15875">
                  <a:noFill/>
                </a:ln>
                <a:solidFill>
                  <a:schemeClr val="accent1"/>
                </a:solidFill>
              </a:defRPr>
            </a:lvl1pPr>
          </a:lstStyle>
          <a:p>
            <a:r>
              <a:rPr lang="en-US"/>
              <a:t>Click to edit Master title style</a:t>
            </a:r>
          </a:p>
        </p:txBody>
      </p:sp>
      <p:sp>
        <p:nvSpPr>
          <p:cNvPr id="3" name="Footer Placeholder 2">
            <a:extLst>
              <a:ext uri="{FF2B5EF4-FFF2-40B4-BE49-F238E27FC236}">
                <a16:creationId xmlns:a16="http://schemas.microsoft.com/office/drawing/2014/main" id="{B5FE009C-9966-E783-9CB7-DEB9BFA1706F}"/>
              </a:ext>
            </a:extLst>
          </p:cNvPr>
          <p:cNvSpPr>
            <a:spLocks noGrp="1"/>
          </p:cNvSpPr>
          <p:nvPr>
            <p:ph type="ftr" sz="quarter" idx="10"/>
          </p:nvPr>
        </p:nvSpPr>
        <p:spPr/>
        <p:txBody>
          <a:bodyPr>
            <a:noAutofit/>
          </a:bodyPr>
          <a:lstStyle/>
          <a:p>
            <a:r>
              <a:rPr lang="en-US" dirty="0"/>
              <a:t>Fitness Presentation</a:t>
            </a:r>
          </a:p>
        </p:txBody>
      </p:sp>
      <p:sp>
        <p:nvSpPr>
          <p:cNvPr id="4" name="Slide Number Placeholder 3">
            <a:extLst>
              <a:ext uri="{FF2B5EF4-FFF2-40B4-BE49-F238E27FC236}">
                <a16:creationId xmlns:a16="http://schemas.microsoft.com/office/drawing/2014/main" id="{855C623F-3EFD-A383-6EFD-529A7DF5FEAA}"/>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5" name="Parallelogram 4">
            <a:extLst>
              <a:ext uri="{FF2B5EF4-FFF2-40B4-BE49-F238E27FC236}">
                <a16:creationId xmlns:a16="http://schemas.microsoft.com/office/drawing/2014/main" id="{7F325E0F-FFBB-4476-43B8-9D2D928EFE7D}"/>
              </a:ext>
            </a:extLst>
          </p:cNvPr>
          <p:cNvSpPr/>
          <p:nvPr userDrawn="1"/>
        </p:nvSpPr>
        <p:spPr>
          <a:xfrm>
            <a:off x="6344362" y="2985550"/>
            <a:ext cx="2353405" cy="2162266"/>
          </a:xfrm>
          <a:prstGeom prst="parallelogram">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Parallelogram 5">
            <a:extLst>
              <a:ext uri="{FF2B5EF4-FFF2-40B4-BE49-F238E27FC236}">
                <a16:creationId xmlns:a16="http://schemas.microsoft.com/office/drawing/2014/main" id="{F4081149-7668-2C87-E43C-4412E70F4A91}"/>
              </a:ext>
            </a:extLst>
          </p:cNvPr>
          <p:cNvSpPr/>
          <p:nvPr userDrawn="1"/>
        </p:nvSpPr>
        <p:spPr>
          <a:xfrm>
            <a:off x="9189299" y="2985550"/>
            <a:ext cx="2353405" cy="2162266"/>
          </a:xfrm>
          <a:prstGeom prst="parallelogram">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Parallelogram 6">
            <a:extLst>
              <a:ext uri="{FF2B5EF4-FFF2-40B4-BE49-F238E27FC236}">
                <a16:creationId xmlns:a16="http://schemas.microsoft.com/office/drawing/2014/main" id="{492E5EB0-A658-029E-D5D0-BCE1574A221C}"/>
              </a:ext>
            </a:extLst>
          </p:cNvPr>
          <p:cNvSpPr/>
          <p:nvPr userDrawn="1"/>
        </p:nvSpPr>
        <p:spPr>
          <a:xfrm>
            <a:off x="654488" y="2985550"/>
            <a:ext cx="2353405" cy="2162266"/>
          </a:xfrm>
          <a:prstGeom prst="parallelogram">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Parallelogram 7">
            <a:extLst>
              <a:ext uri="{FF2B5EF4-FFF2-40B4-BE49-F238E27FC236}">
                <a16:creationId xmlns:a16="http://schemas.microsoft.com/office/drawing/2014/main" id="{941C4C8C-CA8B-DF1C-4CE4-72AA201276FD}"/>
              </a:ext>
            </a:extLst>
          </p:cNvPr>
          <p:cNvSpPr/>
          <p:nvPr userDrawn="1"/>
        </p:nvSpPr>
        <p:spPr>
          <a:xfrm>
            <a:off x="3499425" y="2985550"/>
            <a:ext cx="2353405" cy="2162266"/>
          </a:xfrm>
          <a:prstGeom prst="parallelogram">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Picture Placeholder 14">
            <a:extLst>
              <a:ext uri="{FF2B5EF4-FFF2-40B4-BE49-F238E27FC236}">
                <a16:creationId xmlns:a16="http://schemas.microsoft.com/office/drawing/2014/main" id="{090C1AB6-97D1-A546-4CDB-581820C3721E}"/>
              </a:ext>
            </a:extLst>
          </p:cNvPr>
          <p:cNvSpPr>
            <a:spLocks noGrp="1"/>
          </p:cNvSpPr>
          <p:nvPr>
            <p:ph type="pic" sz="quarter" idx="13"/>
          </p:nvPr>
        </p:nvSpPr>
        <p:spPr>
          <a:xfrm>
            <a:off x="3595391" y="2908712"/>
            <a:ext cx="2331720" cy="2167128"/>
          </a:xfrm>
          <a:custGeom>
            <a:avLst/>
            <a:gdLst>
              <a:gd name="connsiteX0" fmla="*/ 535282 w 2324226"/>
              <a:gd name="connsiteY0" fmla="*/ 0 h 2141126"/>
              <a:gd name="connsiteX1" fmla="*/ 2324226 w 2324226"/>
              <a:gd name="connsiteY1" fmla="*/ 0 h 2141126"/>
              <a:gd name="connsiteX2" fmla="*/ 2324226 w 2324226"/>
              <a:gd name="connsiteY2" fmla="*/ 4 h 2141126"/>
              <a:gd name="connsiteX3" fmla="*/ 1788946 w 2324226"/>
              <a:gd name="connsiteY3" fmla="*/ 2141126 h 2141126"/>
              <a:gd name="connsiteX4" fmla="*/ 0 w 2324226"/>
              <a:gd name="connsiteY4" fmla="*/ 2141126 h 2141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4226" h="2141126">
                <a:moveTo>
                  <a:pt x="535282" y="0"/>
                </a:moveTo>
                <a:lnTo>
                  <a:pt x="2324226" y="0"/>
                </a:lnTo>
                <a:lnTo>
                  <a:pt x="2324226" y="4"/>
                </a:lnTo>
                <a:lnTo>
                  <a:pt x="1788946" y="2141126"/>
                </a:lnTo>
                <a:lnTo>
                  <a:pt x="0" y="2141126"/>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16" name="Picture Placeholder 15">
            <a:extLst>
              <a:ext uri="{FF2B5EF4-FFF2-40B4-BE49-F238E27FC236}">
                <a16:creationId xmlns:a16="http://schemas.microsoft.com/office/drawing/2014/main" id="{F551A569-6887-AF4A-69C0-04FEFAB0B435}"/>
              </a:ext>
            </a:extLst>
          </p:cNvPr>
          <p:cNvSpPr>
            <a:spLocks noGrp="1"/>
          </p:cNvSpPr>
          <p:nvPr>
            <p:ph type="pic" sz="quarter" idx="14"/>
          </p:nvPr>
        </p:nvSpPr>
        <p:spPr>
          <a:xfrm>
            <a:off x="6438276" y="2908712"/>
            <a:ext cx="2331720" cy="2167128"/>
          </a:xfrm>
          <a:custGeom>
            <a:avLst/>
            <a:gdLst>
              <a:gd name="connsiteX0" fmla="*/ 535282 w 2324226"/>
              <a:gd name="connsiteY0" fmla="*/ 0 h 2141126"/>
              <a:gd name="connsiteX1" fmla="*/ 2324226 w 2324226"/>
              <a:gd name="connsiteY1" fmla="*/ 0 h 2141126"/>
              <a:gd name="connsiteX2" fmla="*/ 2324226 w 2324226"/>
              <a:gd name="connsiteY2" fmla="*/ 4 h 2141126"/>
              <a:gd name="connsiteX3" fmla="*/ 1788946 w 2324226"/>
              <a:gd name="connsiteY3" fmla="*/ 2141126 h 2141126"/>
              <a:gd name="connsiteX4" fmla="*/ 0 w 2324226"/>
              <a:gd name="connsiteY4" fmla="*/ 2141126 h 2141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4226" h="2141126">
                <a:moveTo>
                  <a:pt x="535282" y="0"/>
                </a:moveTo>
                <a:lnTo>
                  <a:pt x="2324226" y="0"/>
                </a:lnTo>
                <a:lnTo>
                  <a:pt x="2324226" y="4"/>
                </a:lnTo>
                <a:lnTo>
                  <a:pt x="1788946" y="2141126"/>
                </a:lnTo>
                <a:lnTo>
                  <a:pt x="0" y="2141126"/>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17" name="Picture Placeholder 16">
            <a:extLst>
              <a:ext uri="{FF2B5EF4-FFF2-40B4-BE49-F238E27FC236}">
                <a16:creationId xmlns:a16="http://schemas.microsoft.com/office/drawing/2014/main" id="{2A43DE41-07D6-C365-F274-A56FE59E1C39}"/>
              </a:ext>
            </a:extLst>
          </p:cNvPr>
          <p:cNvSpPr>
            <a:spLocks noGrp="1"/>
          </p:cNvSpPr>
          <p:nvPr>
            <p:ph type="pic" sz="quarter" idx="15"/>
          </p:nvPr>
        </p:nvSpPr>
        <p:spPr>
          <a:xfrm>
            <a:off x="9281160" y="2908712"/>
            <a:ext cx="2331720" cy="2167128"/>
          </a:xfrm>
          <a:custGeom>
            <a:avLst/>
            <a:gdLst>
              <a:gd name="connsiteX0" fmla="*/ 535282 w 2324226"/>
              <a:gd name="connsiteY0" fmla="*/ 0 h 2141126"/>
              <a:gd name="connsiteX1" fmla="*/ 2324226 w 2324226"/>
              <a:gd name="connsiteY1" fmla="*/ 0 h 2141126"/>
              <a:gd name="connsiteX2" fmla="*/ 2324226 w 2324226"/>
              <a:gd name="connsiteY2" fmla="*/ 4 h 2141126"/>
              <a:gd name="connsiteX3" fmla="*/ 1788946 w 2324226"/>
              <a:gd name="connsiteY3" fmla="*/ 2141126 h 2141126"/>
              <a:gd name="connsiteX4" fmla="*/ 0 w 2324226"/>
              <a:gd name="connsiteY4" fmla="*/ 2141126 h 21411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4226" h="2141126">
                <a:moveTo>
                  <a:pt x="535282" y="0"/>
                </a:moveTo>
                <a:lnTo>
                  <a:pt x="2324226" y="0"/>
                </a:lnTo>
                <a:lnTo>
                  <a:pt x="2324226" y="4"/>
                </a:lnTo>
                <a:lnTo>
                  <a:pt x="1788946" y="2141126"/>
                </a:lnTo>
                <a:lnTo>
                  <a:pt x="0" y="2141126"/>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18" name="Text Placeholder 11">
            <a:extLst>
              <a:ext uri="{FF2B5EF4-FFF2-40B4-BE49-F238E27FC236}">
                <a16:creationId xmlns:a16="http://schemas.microsoft.com/office/drawing/2014/main" id="{34C40CC6-4591-55BF-FD47-0E28F9C831BE}"/>
              </a:ext>
            </a:extLst>
          </p:cNvPr>
          <p:cNvSpPr>
            <a:spLocks noGrp="1"/>
          </p:cNvSpPr>
          <p:nvPr>
            <p:ph type="body" sz="quarter" idx="16"/>
          </p:nvPr>
        </p:nvSpPr>
        <p:spPr>
          <a:xfrm>
            <a:off x="621792" y="5422392"/>
            <a:ext cx="2340864" cy="274320"/>
          </a:xfrm>
        </p:spPr>
        <p:txBody>
          <a:bodyPr lIns="0" tIns="0" rIns="0" bIns="0" anchor="t">
            <a:noAutofit/>
          </a:bodyPr>
          <a:lstStyle>
            <a:lvl1pPr marL="0" indent="0" algn="l">
              <a:lnSpc>
                <a:spcPct val="100000"/>
              </a:lnSpc>
              <a:spcBef>
                <a:spcPts val="0"/>
              </a:spcBef>
              <a:buFont typeface="Arial" panose="020B0604020202020204" pitchFamily="34" charset="0"/>
              <a:buNone/>
              <a:defRPr sz="1600" b="1" cap="all" spc="100" baseline="0">
                <a:latin typeface="+mn-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F450C7AB-27EC-6384-E4E4-3C73E497DB01}"/>
              </a:ext>
            </a:extLst>
          </p:cNvPr>
          <p:cNvSpPr>
            <a:spLocks noGrp="1"/>
          </p:cNvSpPr>
          <p:nvPr>
            <p:ph type="body" sz="quarter" idx="17"/>
          </p:nvPr>
        </p:nvSpPr>
        <p:spPr>
          <a:xfrm>
            <a:off x="621792" y="5733288"/>
            <a:ext cx="2340864" cy="274638"/>
          </a:xfrm>
        </p:spPr>
        <p:txBody>
          <a:bodyPr lIns="0" tIns="0" rIns="0" bIns="0" anchor="t">
            <a:noAutofit/>
          </a:bodyPr>
          <a:lstStyle>
            <a:lvl1pPr marL="0" indent="0" algn="l">
              <a:lnSpc>
                <a:spcPct val="100000"/>
              </a:lnSpc>
              <a:spcBef>
                <a:spcPts val="0"/>
              </a:spcBef>
              <a:buFont typeface="Arial" panose="020B0604020202020204" pitchFamily="34" charset="0"/>
              <a:buNone/>
              <a:defRPr sz="1400" spc="80" baseline="0"/>
            </a:lvl1pPr>
          </a:lstStyle>
          <a:p>
            <a:pPr lvl="0"/>
            <a:r>
              <a:rPr lang="en-US"/>
              <a:t>Click to edit Master text styles</a:t>
            </a:r>
          </a:p>
        </p:txBody>
      </p:sp>
      <p:sp>
        <p:nvSpPr>
          <p:cNvPr id="20" name="Text Placeholder 11">
            <a:extLst>
              <a:ext uri="{FF2B5EF4-FFF2-40B4-BE49-F238E27FC236}">
                <a16:creationId xmlns:a16="http://schemas.microsoft.com/office/drawing/2014/main" id="{1F12C028-16B0-8E76-94E3-D70BAA13B706}"/>
              </a:ext>
            </a:extLst>
          </p:cNvPr>
          <p:cNvSpPr>
            <a:spLocks noGrp="1"/>
          </p:cNvSpPr>
          <p:nvPr>
            <p:ph type="body" sz="quarter" idx="18"/>
          </p:nvPr>
        </p:nvSpPr>
        <p:spPr>
          <a:xfrm>
            <a:off x="3465576" y="5422392"/>
            <a:ext cx="2340864" cy="274320"/>
          </a:xfrm>
        </p:spPr>
        <p:txBody>
          <a:bodyPr lIns="0" tIns="0" rIns="0" bIns="0" anchor="t">
            <a:noAutofit/>
          </a:bodyPr>
          <a:lstStyle>
            <a:lvl1pPr marL="0" indent="0" algn="l">
              <a:lnSpc>
                <a:spcPct val="100000"/>
              </a:lnSpc>
              <a:spcBef>
                <a:spcPts val="0"/>
              </a:spcBef>
              <a:buFont typeface="Arial" panose="020B0604020202020204" pitchFamily="34" charset="0"/>
              <a:buNone/>
              <a:defRPr sz="1600" b="1" cap="all" spc="100" baseline="0">
                <a:latin typeface="+mn-lt"/>
              </a:defRPr>
            </a:lvl1pPr>
          </a:lstStyle>
          <a:p>
            <a:pPr lvl="0"/>
            <a:r>
              <a:rPr lang="en-US"/>
              <a:t>Click to edit Master text styles</a:t>
            </a:r>
          </a:p>
        </p:txBody>
      </p:sp>
      <p:sp>
        <p:nvSpPr>
          <p:cNvPr id="21" name="Text Placeholder 11">
            <a:extLst>
              <a:ext uri="{FF2B5EF4-FFF2-40B4-BE49-F238E27FC236}">
                <a16:creationId xmlns:a16="http://schemas.microsoft.com/office/drawing/2014/main" id="{B9FC0685-4E19-6701-97D2-E725CD514DB8}"/>
              </a:ext>
            </a:extLst>
          </p:cNvPr>
          <p:cNvSpPr>
            <a:spLocks noGrp="1"/>
          </p:cNvSpPr>
          <p:nvPr>
            <p:ph type="body" sz="quarter" idx="19"/>
          </p:nvPr>
        </p:nvSpPr>
        <p:spPr>
          <a:xfrm>
            <a:off x="3465576" y="5733288"/>
            <a:ext cx="2340864" cy="274638"/>
          </a:xfrm>
        </p:spPr>
        <p:txBody>
          <a:bodyPr lIns="0" tIns="0" rIns="0" bIns="0" anchor="t">
            <a:noAutofit/>
          </a:bodyPr>
          <a:lstStyle>
            <a:lvl1pPr marL="0" indent="0" algn="l">
              <a:lnSpc>
                <a:spcPct val="100000"/>
              </a:lnSpc>
              <a:spcBef>
                <a:spcPts val="0"/>
              </a:spcBef>
              <a:buFont typeface="Arial" panose="020B0604020202020204" pitchFamily="34" charset="0"/>
              <a:buNone/>
              <a:defRPr sz="1400" spc="80" baseline="0"/>
            </a:lvl1pPr>
          </a:lstStyle>
          <a:p>
            <a:pPr lvl="0"/>
            <a:r>
              <a:rPr lang="en-US"/>
              <a:t>Click to edit Master text styles</a:t>
            </a:r>
          </a:p>
        </p:txBody>
      </p:sp>
      <p:sp>
        <p:nvSpPr>
          <p:cNvPr id="22" name="Text Placeholder 11">
            <a:extLst>
              <a:ext uri="{FF2B5EF4-FFF2-40B4-BE49-F238E27FC236}">
                <a16:creationId xmlns:a16="http://schemas.microsoft.com/office/drawing/2014/main" id="{B32DF73F-AB65-F574-3868-8473DFC2A7B7}"/>
              </a:ext>
            </a:extLst>
          </p:cNvPr>
          <p:cNvSpPr>
            <a:spLocks noGrp="1"/>
          </p:cNvSpPr>
          <p:nvPr>
            <p:ph type="body" sz="quarter" idx="20"/>
          </p:nvPr>
        </p:nvSpPr>
        <p:spPr>
          <a:xfrm>
            <a:off x="6309360" y="5422392"/>
            <a:ext cx="2340864" cy="274320"/>
          </a:xfrm>
        </p:spPr>
        <p:txBody>
          <a:bodyPr lIns="0" tIns="0" rIns="0" bIns="0" anchor="t">
            <a:noAutofit/>
          </a:bodyPr>
          <a:lstStyle>
            <a:lvl1pPr marL="0" indent="0" algn="l">
              <a:lnSpc>
                <a:spcPct val="100000"/>
              </a:lnSpc>
              <a:spcBef>
                <a:spcPts val="0"/>
              </a:spcBef>
              <a:buFont typeface="Arial" panose="020B0604020202020204" pitchFamily="34" charset="0"/>
              <a:buNone/>
              <a:defRPr sz="1600" b="1" cap="all" spc="100" baseline="0">
                <a:latin typeface="+mn-lt"/>
              </a:defRPr>
            </a:lvl1pPr>
          </a:lstStyle>
          <a:p>
            <a:pPr lvl="0"/>
            <a:r>
              <a:rPr lang="en-US"/>
              <a:t>Click to edit Master text styles</a:t>
            </a:r>
          </a:p>
        </p:txBody>
      </p:sp>
      <p:sp>
        <p:nvSpPr>
          <p:cNvPr id="23" name="Text Placeholder 11">
            <a:extLst>
              <a:ext uri="{FF2B5EF4-FFF2-40B4-BE49-F238E27FC236}">
                <a16:creationId xmlns:a16="http://schemas.microsoft.com/office/drawing/2014/main" id="{7AE61294-AE0F-FD37-A192-24B9AED9E7FA}"/>
              </a:ext>
            </a:extLst>
          </p:cNvPr>
          <p:cNvSpPr>
            <a:spLocks noGrp="1"/>
          </p:cNvSpPr>
          <p:nvPr>
            <p:ph type="body" sz="quarter" idx="21"/>
          </p:nvPr>
        </p:nvSpPr>
        <p:spPr>
          <a:xfrm>
            <a:off x="6309360" y="5733288"/>
            <a:ext cx="2340864" cy="274638"/>
          </a:xfrm>
        </p:spPr>
        <p:txBody>
          <a:bodyPr lIns="0" tIns="0" rIns="0" bIns="0" anchor="t">
            <a:noAutofit/>
          </a:bodyPr>
          <a:lstStyle>
            <a:lvl1pPr marL="0" indent="0" algn="l">
              <a:lnSpc>
                <a:spcPct val="100000"/>
              </a:lnSpc>
              <a:spcBef>
                <a:spcPts val="0"/>
              </a:spcBef>
              <a:buFont typeface="Arial" panose="020B0604020202020204" pitchFamily="34" charset="0"/>
              <a:buNone/>
              <a:defRPr sz="1400" spc="80" baseline="0"/>
            </a:lvl1pPr>
          </a:lstStyle>
          <a:p>
            <a:pPr lvl="0"/>
            <a:r>
              <a:rPr lang="en-US"/>
              <a:t>Click to edit Master text styles</a:t>
            </a:r>
          </a:p>
        </p:txBody>
      </p:sp>
      <p:sp>
        <p:nvSpPr>
          <p:cNvPr id="24" name="Text Placeholder 11">
            <a:extLst>
              <a:ext uri="{FF2B5EF4-FFF2-40B4-BE49-F238E27FC236}">
                <a16:creationId xmlns:a16="http://schemas.microsoft.com/office/drawing/2014/main" id="{A9811CA8-206B-8729-28D2-11B5F8275785}"/>
              </a:ext>
            </a:extLst>
          </p:cNvPr>
          <p:cNvSpPr>
            <a:spLocks noGrp="1"/>
          </p:cNvSpPr>
          <p:nvPr>
            <p:ph type="body" sz="quarter" idx="22"/>
          </p:nvPr>
        </p:nvSpPr>
        <p:spPr>
          <a:xfrm>
            <a:off x="9153144" y="5422392"/>
            <a:ext cx="2340864" cy="274320"/>
          </a:xfrm>
        </p:spPr>
        <p:txBody>
          <a:bodyPr lIns="0" tIns="0" rIns="0" bIns="0" anchor="t">
            <a:noAutofit/>
          </a:bodyPr>
          <a:lstStyle>
            <a:lvl1pPr marL="0" indent="0" algn="l">
              <a:lnSpc>
                <a:spcPct val="100000"/>
              </a:lnSpc>
              <a:spcBef>
                <a:spcPts val="0"/>
              </a:spcBef>
              <a:buFont typeface="Arial" panose="020B0604020202020204" pitchFamily="34" charset="0"/>
              <a:buNone/>
              <a:defRPr sz="1600" b="1" cap="all" spc="100" baseline="0">
                <a:latin typeface="+mn-lt"/>
              </a:defRPr>
            </a:lvl1pPr>
          </a:lstStyle>
          <a:p>
            <a:pPr lvl="0"/>
            <a:r>
              <a:rPr lang="en-US"/>
              <a:t>Click to edit Master text styles</a:t>
            </a:r>
          </a:p>
        </p:txBody>
      </p:sp>
      <p:sp>
        <p:nvSpPr>
          <p:cNvPr id="25" name="Text Placeholder 11">
            <a:extLst>
              <a:ext uri="{FF2B5EF4-FFF2-40B4-BE49-F238E27FC236}">
                <a16:creationId xmlns:a16="http://schemas.microsoft.com/office/drawing/2014/main" id="{EC9E02F9-887E-4842-4BDD-DE7C0B25BAE2}"/>
              </a:ext>
            </a:extLst>
          </p:cNvPr>
          <p:cNvSpPr>
            <a:spLocks noGrp="1"/>
          </p:cNvSpPr>
          <p:nvPr>
            <p:ph type="body" sz="quarter" idx="23"/>
          </p:nvPr>
        </p:nvSpPr>
        <p:spPr>
          <a:xfrm>
            <a:off x="9153144" y="5733288"/>
            <a:ext cx="2340864" cy="274638"/>
          </a:xfrm>
        </p:spPr>
        <p:txBody>
          <a:bodyPr lIns="0" tIns="0" rIns="0" bIns="0" anchor="t">
            <a:noAutofit/>
          </a:bodyPr>
          <a:lstStyle>
            <a:lvl1pPr marL="0" indent="0" algn="l">
              <a:lnSpc>
                <a:spcPct val="100000"/>
              </a:lnSpc>
              <a:spcBef>
                <a:spcPts val="0"/>
              </a:spcBef>
              <a:buFont typeface="Arial" panose="020B0604020202020204" pitchFamily="34" charset="0"/>
              <a:buNone/>
              <a:defRPr sz="1400" spc="80" baseline="0"/>
            </a:lvl1pPr>
          </a:lstStyle>
          <a:p>
            <a:pPr lvl="0"/>
            <a:r>
              <a:rPr lang="en-US"/>
              <a:t>Click to edit Master text styles</a:t>
            </a:r>
          </a:p>
        </p:txBody>
      </p:sp>
    </p:spTree>
    <p:extLst>
      <p:ext uri="{BB962C8B-B14F-4D97-AF65-F5344CB8AC3E}">
        <p14:creationId xmlns:p14="http://schemas.microsoft.com/office/powerpoint/2010/main" val="69650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8CD08B2E-1A27-1339-B056-40F503A020D3}"/>
              </a:ext>
            </a:extLst>
          </p:cNvPr>
          <p:cNvSpPr>
            <a:spLocks noGrp="1"/>
          </p:cNvSpPr>
          <p:nvPr>
            <p:ph type="pic" sz="quarter" idx="12"/>
          </p:nvPr>
        </p:nvSpPr>
        <p:spPr>
          <a:xfrm>
            <a:off x="848178" y="250985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2" name="Title 1">
            <a:extLst>
              <a:ext uri="{FF2B5EF4-FFF2-40B4-BE49-F238E27FC236}">
                <a16:creationId xmlns:a16="http://schemas.microsoft.com/office/drawing/2014/main" id="{D49B2FAB-5DFD-93F0-4BFE-135A8C339BB2}"/>
              </a:ext>
            </a:extLst>
          </p:cNvPr>
          <p:cNvSpPr>
            <a:spLocks noGrp="1"/>
          </p:cNvSpPr>
          <p:nvPr>
            <p:ph type="title"/>
          </p:nvPr>
        </p:nvSpPr>
        <p:spPr>
          <a:xfrm>
            <a:off x="630936" y="713232"/>
            <a:ext cx="7260336" cy="1417320"/>
          </a:xfrm>
        </p:spPr>
        <p:txBody>
          <a:bodyPr lIns="0" tIns="0" rIns="0" bIns="0" anchor="t">
            <a:noAutofit/>
          </a:bodyPr>
          <a:lstStyle>
            <a:lvl1pPr>
              <a:defRPr sz="5500" cap="all" baseline="0">
                <a:ln w="15875">
                  <a:noFill/>
                </a:ln>
                <a:solidFill>
                  <a:schemeClr val="accent1"/>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B5FE009C-9966-E783-9CB7-DEB9BFA1706F}"/>
              </a:ext>
            </a:extLst>
          </p:cNvPr>
          <p:cNvSpPr>
            <a:spLocks noGrp="1"/>
          </p:cNvSpPr>
          <p:nvPr>
            <p:ph type="ftr" sz="quarter" idx="10"/>
          </p:nvPr>
        </p:nvSpPr>
        <p:spPr/>
        <p:txBody>
          <a:bodyPr>
            <a:noAutofit/>
          </a:bodyPr>
          <a:lstStyle/>
          <a:p>
            <a:r>
              <a:rPr lang="en-US" dirty="0"/>
              <a:t>Fitness Presentation</a:t>
            </a:r>
          </a:p>
        </p:txBody>
      </p:sp>
      <p:sp>
        <p:nvSpPr>
          <p:cNvPr id="4" name="Slide Number Placeholder 3">
            <a:extLst>
              <a:ext uri="{FF2B5EF4-FFF2-40B4-BE49-F238E27FC236}">
                <a16:creationId xmlns:a16="http://schemas.microsoft.com/office/drawing/2014/main" id="{855C623F-3EFD-A383-6EFD-529A7DF5FEAA}"/>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43" name="Picture Placeholder 42">
            <a:extLst>
              <a:ext uri="{FF2B5EF4-FFF2-40B4-BE49-F238E27FC236}">
                <a16:creationId xmlns:a16="http://schemas.microsoft.com/office/drawing/2014/main" id="{0955D11F-6341-A8CE-C7B8-E0D11689EC3F}"/>
              </a:ext>
            </a:extLst>
          </p:cNvPr>
          <p:cNvSpPr>
            <a:spLocks noGrp="1"/>
          </p:cNvSpPr>
          <p:nvPr>
            <p:ph type="pic" sz="quarter" idx="13"/>
          </p:nvPr>
        </p:nvSpPr>
        <p:spPr>
          <a:xfrm>
            <a:off x="3757900" y="250985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44" name="Picture Placeholder 43">
            <a:extLst>
              <a:ext uri="{FF2B5EF4-FFF2-40B4-BE49-F238E27FC236}">
                <a16:creationId xmlns:a16="http://schemas.microsoft.com/office/drawing/2014/main" id="{5D408B46-3F0C-8348-6990-1A9B5E060679}"/>
              </a:ext>
            </a:extLst>
          </p:cNvPr>
          <p:cNvSpPr>
            <a:spLocks noGrp="1"/>
          </p:cNvSpPr>
          <p:nvPr>
            <p:ph type="pic" sz="quarter" idx="14"/>
          </p:nvPr>
        </p:nvSpPr>
        <p:spPr>
          <a:xfrm>
            <a:off x="6667622" y="250985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45" name="Picture Placeholder 44">
            <a:extLst>
              <a:ext uri="{FF2B5EF4-FFF2-40B4-BE49-F238E27FC236}">
                <a16:creationId xmlns:a16="http://schemas.microsoft.com/office/drawing/2014/main" id="{E49EA0B6-BDA2-7C47-3BF4-B0183E16ED2B}"/>
              </a:ext>
            </a:extLst>
          </p:cNvPr>
          <p:cNvSpPr>
            <a:spLocks noGrp="1"/>
          </p:cNvSpPr>
          <p:nvPr>
            <p:ph type="pic" sz="quarter" idx="15"/>
          </p:nvPr>
        </p:nvSpPr>
        <p:spPr>
          <a:xfrm>
            <a:off x="9577344" y="250985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18" name="Text Placeholder 11">
            <a:extLst>
              <a:ext uri="{FF2B5EF4-FFF2-40B4-BE49-F238E27FC236}">
                <a16:creationId xmlns:a16="http://schemas.microsoft.com/office/drawing/2014/main" id="{34C40CC6-4591-55BF-FD47-0E28F9C831BE}"/>
              </a:ext>
            </a:extLst>
          </p:cNvPr>
          <p:cNvSpPr>
            <a:spLocks noGrp="1"/>
          </p:cNvSpPr>
          <p:nvPr>
            <p:ph type="body" sz="quarter" idx="16"/>
          </p:nvPr>
        </p:nvSpPr>
        <p:spPr>
          <a:xfrm>
            <a:off x="630936" y="35021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F450C7AB-27EC-6384-E4E4-3C73E497DB01}"/>
              </a:ext>
            </a:extLst>
          </p:cNvPr>
          <p:cNvSpPr>
            <a:spLocks noGrp="1"/>
          </p:cNvSpPr>
          <p:nvPr>
            <p:ph type="body" sz="quarter" idx="17"/>
          </p:nvPr>
        </p:nvSpPr>
        <p:spPr>
          <a:xfrm>
            <a:off x="630936" y="3849624"/>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20" name="Text Placeholder 11">
            <a:extLst>
              <a:ext uri="{FF2B5EF4-FFF2-40B4-BE49-F238E27FC236}">
                <a16:creationId xmlns:a16="http://schemas.microsoft.com/office/drawing/2014/main" id="{1F12C028-16B0-8E76-94E3-D70BAA13B706}"/>
              </a:ext>
            </a:extLst>
          </p:cNvPr>
          <p:cNvSpPr>
            <a:spLocks noGrp="1"/>
          </p:cNvSpPr>
          <p:nvPr>
            <p:ph type="body" sz="quarter" idx="18"/>
          </p:nvPr>
        </p:nvSpPr>
        <p:spPr>
          <a:xfrm>
            <a:off x="3538728" y="35021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21" name="Text Placeholder 11">
            <a:extLst>
              <a:ext uri="{FF2B5EF4-FFF2-40B4-BE49-F238E27FC236}">
                <a16:creationId xmlns:a16="http://schemas.microsoft.com/office/drawing/2014/main" id="{B9FC0685-4E19-6701-97D2-E725CD514DB8}"/>
              </a:ext>
            </a:extLst>
          </p:cNvPr>
          <p:cNvSpPr>
            <a:spLocks noGrp="1"/>
          </p:cNvSpPr>
          <p:nvPr>
            <p:ph type="body" sz="quarter" idx="19"/>
          </p:nvPr>
        </p:nvSpPr>
        <p:spPr>
          <a:xfrm>
            <a:off x="3538728" y="3849624"/>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22" name="Text Placeholder 11">
            <a:extLst>
              <a:ext uri="{FF2B5EF4-FFF2-40B4-BE49-F238E27FC236}">
                <a16:creationId xmlns:a16="http://schemas.microsoft.com/office/drawing/2014/main" id="{B32DF73F-AB65-F574-3868-8473DFC2A7B7}"/>
              </a:ext>
            </a:extLst>
          </p:cNvPr>
          <p:cNvSpPr>
            <a:spLocks noGrp="1"/>
          </p:cNvSpPr>
          <p:nvPr>
            <p:ph type="body" sz="quarter" idx="20"/>
          </p:nvPr>
        </p:nvSpPr>
        <p:spPr>
          <a:xfrm>
            <a:off x="6446520" y="35021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23" name="Text Placeholder 11">
            <a:extLst>
              <a:ext uri="{FF2B5EF4-FFF2-40B4-BE49-F238E27FC236}">
                <a16:creationId xmlns:a16="http://schemas.microsoft.com/office/drawing/2014/main" id="{7AE61294-AE0F-FD37-A192-24B9AED9E7FA}"/>
              </a:ext>
            </a:extLst>
          </p:cNvPr>
          <p:cNvSpPr>
            <a:spLocks noGrp="1"/>
          </p:cNvSpPr>
          <p:nvPr>
            <p:ph type="body" sz="quarter" idx="21"/>
          </p:nvPr>
        </p:nvSpPr>
        <p:spPr>
          <a:xfrm>
            <a:off x="6446520" y="3849624"/>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24" name="Text Placeholder 11">
            <a:extLst>
              <a:ext uri="{FF2B5EF4-FFF2-40B4-BE49-F238E27FC236}">
                <a16:creationId xmlns:a16="http://schemas.microsoft.com/office/drawing/2014/main" id="{A9811CA8-206B-8729-28D2-11B5F8275785}"/>
              </a:ext>
            </a:extLst>
          </p:cNvPr>
          <p:cNvSpPr>
            <a:spLocks noGrp="1"/>
          </p:cNvSpPr>
          <p:nvPr>
            <p:ph type="body" sz="quarter" idx="22"/>
          </p:nvPr>
        </p:nvSpPr>
        <p:spPr>
          <a:xfrm>
            <a:off x="9354312" y="35021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25" name="Text Placeholder 11">
            <a:extLst>
              <a:ext uri="{FF2B5EF4-FFF2-40B4-BE49-F238E27FC236}">
                <a16:creationId xmlns:a16="http://schemas.microsoft.com/office/drawing/2014/main" id="{EC9E02F9-887E-4842-4BDD-DE7C0B25BAE2}"/>
              </a:ext>
            </a:extLst>
          </p:cNvPr>
          <p:cNvSpPr>
            <a:spLocks noGrp="1"/>
          </p:cNvSpPr>
          <p:nvPr>
            <p:ph type="body" sz="quarter" idx="23"/>
          </p:nvPr>
        </p:nvSpPr>
        <p:spPr>
          <a:xfrm>
            <a:off x="9354312" y="3849624"/>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9" name="Freeform 13">
            <a:extLst>
              <a:ext uri="{FF2B5EF4-FFF2-40B4-BE49-F238E27FC236}">
                <a16:creationId xmlns:a16="http://schemas.microsoft.com/office/drawing/2014/main" id="{F149B342-A3F4-6E89-B4C6-2B522C9BF03B}"/>
              </a:ext>
            </a:extLst>
          </p:cNvPr>
          <p:cNvSpPr/>
          <p:nvPr userDrawn="1"/>
        </p:nvSpPr>
        <p:spPr>
          <a:xfrm>
            <a:off x="7887809" y="-23198"/>
            <a:ext cx="3204758" cy="257567"/>
          </a:xfrm>
          <a:custGeom>
            <a:avLst/>
            <a:gdLst>
              <a:gd name="connsiteX0" fmla="*/ 64392 w 3204758"/>
              <a:gd name="connsiteY0" fmla="*/ 0 h 257567"/>
              <a:gd name="connsiteX1" fmla="*/ 3204758 w 3204758"/>
              <a:gd name="connsiteY1" fmla="*/ 0 h 257567"/>
              <a:gd name="connsiteX2" fmla="*/ 3140366 w 3204758"/>
              <a:gd name="connsiteY2" fmla="*/ 257567 h 257567"/>
              <a:gd name="connsiteX3" fmla="*/ 0 w 3204758"/>
              <a:gd name="connsiteY3" fmla="*/ 257567 h 257567"/>
            </a:gdLst>
            <a:ahLst/>
            <a:cxnLst>
              <a:cxn ang="0">
                <a:pos x="connsiteX0" y="connsiteY0"/>
              </a:cxn>
              <a:cxn ang="0">
                <a:pos x="connsiteX1" y="connsiteY1"/>
              </a:cxn>
              <a:cxn ang="0">
                <a:pos x="connsiteX2" y="connsiteY2"/>
              </a:cxn>
              <a:cxn ang="0">
                <a:pos x="connsiteX3" y="connsiteY3"/>
              </a:cxn>
            </a:cxnLst>
            <a:rect l="l" t="t" r="r" b="b"/>
            <a:pathLst>
              <a:path w="3204758" h="257567">
                <a:moveTo>
                  <a:pt x="64392" y="0"/>
                </a:moveTo>
                <a:lnTo>
                  <a:pt x="3204758" y="0"/>
                </a:lnTo>
                <a:lnTo>
                  <a:pt x="3140366" y="257567"/>
                </a:lnTo>
                <a:lnTo>
                  <a:pt x="0" y="257567"/>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Parallelogram 29">
            <a:extLst>
              <a:ext uri="{FF2B5EF4-FFF2-40B4-BE49-F238E27FC236}">
                <a16:creationId xmlns:a16="http://schemas.microsoft.com/office/drawing/2014/main" id="{D447C9B3-7A22-F930-6CED-FB28EED0CCF5}"/>
              </a:ext>
            </a:extLst>
          </p:cNvPr>
          <p:cNvSpPr/>
          <p:nvPr userDrawn="1"/>
        </p:nvSpPr>
        <p:spPr>
          <a:xfrm>
            <a:off x="758082" y="2576622"/>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Parallelogram 30">
            <a:extLst>
              <a:ext uri="{FF2B5EF4-FFF2-40B4-BE49-F238E27FC236}">
                <a16:creationId xmlns:a16="http://schemas.microsoft.com/office/drawing/2014/main" id="{5972FF33-52A0-D38A-FAB1-FA692E78FBF1}"/>
              </a:ext>
            </a:extLst>
          </p:cNvPr>
          <p:cNvSpPr/>
          <p:nvPr userDrawn="1"/>
        </p:nvSpPr>
        <p:spPr>
          <a:xfrm>
            <a:off x="9487248" y="2576622"/>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2" name="Parallelogram 31">
            <a:extLst>
              <a:ext uri="{FF2B5EF4-FFF2-40B4-BE49-F238E27FC236}">
                <a16:creationId xmlns:a16="http://schemas.microsoft.com/office/drawing/2014/main" id="{F3F993CE-FEDE-89EE-7CD3-77BAA7847DC2}"/>
              </a:ext>
            </a:extLst>
          </p:cNvPr>
          <p:cNvSpPr/>
          <p:nvPr userDrawn="1"/>
        </p:nvSpPr>
        <p:spPr>
          <a:xfrm>
            <a:off x="6577526" y="2576622"/>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3" name="Parallelogram 32">
            <a:extLst>
              <a:ext uri="{FF2B5EF4-FFF2-40B4-BE49-F238E27FC236}">
                <a16:creationId xmlns:a16="http://schemas.microsoft.com/office/drawing/2014/main" id="{0E731F75-2A89-DA64-7A14-610DBF8F1ED8}"/>
              </a:ext>
            </a:extLst>
          </p:cNvPr>
          <p:cNvSpPr/>
          <p:nvPr userDrawn="1"/>
        </p:nvSpPr>
        <p:spPr>
          <a:xfrm>
            <a:off x="3667804" y="2576622"/>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4" name="Parallelogram 33">
            <a:extLst>
              <a:ext uri="{FF2B5EF4-FFF2-40B4-BE49-F238E27FC236}">
                <a16:creationId xmlns:a16="http://schemas.microsoft.com/office/drawing/2014/main" id="{DCCA3906-052B-CF79-628E-5E0C081BE400}"/>
              </a:ext>
            </a:extLst>
          </p:cNvPr>
          <p:cNvSpPr/>
          <p:nvPr userDrawn="1"/>
        </p:nvSpPr>
        <p:spPr>
          <a:xfrm>
            <a:off x="758082" y="4378528"/>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5" name="Parallelogram 34">
            <a:extLst>
              <a:ext uri="{FF2B5EF4-FFF2-40B4-BE49-F238E27FC236}">
                <a16:creationId xmlns:a16="http://schemas.microsoft.com/office/drawing/2014/main" id="{F9B6B24C-61B3-0F91-EC83-84A297108592}"/>
              </a:ext>
            </a:extLst>
          </p:cNvPr>
          <p:cNvSpPr/>
          <p:nvPr userDrawn="1"/>
        </p:nvSpPr>
        <p:spPr>
          <a:xfrm>
            <a:off x="9487248" y="4378528"/>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Parallelogram 35">
            <a:extLst>
              <a:ext uri="{FF2B5EF4-FFF2-40B4-BE49-F238E27FC236}">
                <a16:creationId xmlns:a16="http://schemas.microsoft.com/office/drawing/2014/main" id="{7AC13754-D48E-AAF0-992F-594A4EE28D8B}"/>
              </a:ext>
            </a:extLst>
          </p:cNvPr>
          <p:cNvSpPr/>
          <p:nvPr userDrawn="1"/>
        </p:nvSpPr>
        <p:spPr>
          <a:xfrm>
            <a:off x="6577526" y="4378528"/>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7" name="Parallelogram 36">
            <a:extLst>
              <a:ext uri="{FF2B5EF4-FFF2-40B4-BE49-F238E27FC236}">
                <a16:creationId xmlns:a16="http://schemas.microsoft.com/office/drawing/2014/main" id="{1E82208D-CAFA-8B11-D4E8-2420C1CD863A}"/>
              </a:ext>
            </a:extLst>
          </p:cNvPr>
          <p:cNvSpPr/>
          <p:nvPr userDrawn="1"/>
        </p:nvSpPr>
        <p:spPr>
          <a:xfrm>
            <a:off x="3667804" y="4378528"/>
            <a:ext cx="1969645" cy="913884"/>
          </a:xfrm>
          <a:prstGeom prst="parallelogram">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Picture Placeholder 45">
            <a:extLst>
              <a:ext uri="{FF2B5EF4-FFF2-40B4-BE49-F238E27FC236}">
                <a16:creationId xmlns:a16="http://schemas.microsoft.com/office/drawing/2014/main" id="{76E7F0BA-340A-70F3-47FB-B6E9D8A79183}"/>
              </a:ext>
            </a:extLst>
          </p:cNvPr>
          <p:cNvSpPr>
            <a:spLocks noGrp="1"/>
          </p:cNvSpPr>
          <p:nvPr>
            <p:ph type="pic" sz="quarter" idx="24"/>
          </p:nvPr>
        </p:nvSpPr>
        <p:spPr>
          <a:xfrm>
            <a:off x="848178" y="431596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48" name="Picture Placeholder 47">
            <a:extLst>
              <a:ext uri="{FF2B5EF4-FFF2-40B4-BE49-F238E27FC236}">
                <a16:creationId xmlns:a16="http://schemas.microsoft.com/office/drawing/2014/main" id="{4E816629-DA97-E685-40F4-768F366FE6D8}"/>
              </a:ext>
            </a:extLst>
          </p:cNvPr>
          <p:cNvSpPr>
            <a:spLocks noGrp="1"/>
          </p:cNvSpPr>
          <p:nvPr>
            <p:ph type="pic" sz="quarter" idx="25"/>
          </p:nvPr>
        </p:nvSpPr>
        <p:spPr>
          <a:xfrm>
            <a:off x="3757900" y="431596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49" name="Picture Placeholder 48">
            <a:extLst>
              <a:ext uri="{FF2B5EF4-FFF2-40B4-BE49-F238E27FC236}">
                <a16:creationId xmlns:a16="http://schemas.microsoft.com/office/drawing/2014/main" id="{A23D1D51-C141-0DE8-9FCE-41630611B206}"/>
              </a:ext>
            </a:extLst>
          </p:cNvPr>
          <p:cNvSpPr>
            <a:spLocks noGrp="1"/>
          </p:cNvSpPr>
          <p:nvPr>
            <p:ph type="pic" sz="quarter" idx="26"/>
          </p:nvPr>
        </p:nvSpPr>
        <p:spPr>
          <a:xfrm>
            <a:off x="6667622" y="431596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50" name="Picture Placeholder 49">
            <a:extLst>
              <a:ext uri="{FF2B5EF4-FFF2-40B4-BE49-F238E27FC236}">
                <a16:creationId xmlns:a16="http://schemas.microsoft.com/office/drawing/2014/main" id="{91D06723-3EA9-1463-71BE-8359023D4900}"/>
              </a:ext>
            </a:extLst>
          </p:cNvPr>
          <p:cNvSpPr>
            <a:spLocks noGrp="1"/>
          </p:cNvSpPr>
          <p:nvPr>
            <p:ph type="pic" sz="quarter" idx="27"/>
          </p:nvPr>
        </p:nvSpPr>
        <p:spPr>
          <a:xfrm>
            <a:off x="9577344" y="4315968"/>
            <a:ext cx="1969645" cy="913884"/>
          </a:xfrm>
          <a:custGeom>
            <a:avLst/>
            <a:gdLst>
              <a:gd name="connsiteX0" fmla="*/ 228471 w 1969645"/>
              <a:gd name="connsiteY0" fmla="*/ 0 h 913884"/>
              <a:gd name="connsiteX1" fmla="*/ 1969645 w 1969645"/>
              <a:gd name="connsiteY1" fmla="*/ 0 h 913884"/>
              <a:gd name="connsiteX2" fmla="*/ 1741174 w 1969645"/>
              <a:gd name="connsiteY2" fmla="*/ 913884 h 913884"/>
              <a:gd name="connsiteX3" fmla="*/ 0 w 1969645"/>
              <a:gd name="connsiteY3" fmla="*/ 913884 h 913884"/>
            </a:gdLst>
            <a:ahLst/>
            <a:cxnLst>
              <a:cxn ang="0">
                <a:pos x="connsiteX0" y="connsiteY0"/>
              </a:cxn>
              <a:cxn ang="0">
                <a:pos x="connsiteX1" y="connsiteY1"/>
              </a:cxn>
              <a:cxn ang="0">
                <a:pos x="connsiteX2" y="connsiteY2"/>
              </a:cxn>
              <a:cxn ang="0">
                <a:pos x="connsiteX3" y="connsiteY3"/>
              </a:cxn>
            </a:cxnLst>
            <a:rect l="l" t="t" r="r" b="b"/>
            <a:pathLst>
              <a:path w="1969645" h="913884">
                <a:moveTo>
                  <a:pt x="228471" y="0"/>
                </a:moveTo>
                <a:lnTo>
                  <a:pt x="1969645" y="0"/>
                </a:lnTo>
                <a:lnTo>
                  <a:pt x="1741174" y="913884"/>
                </a:lnTo>
                <a:lnTo>
                  <a:pt x="0" y="913884"/>
                </a:lnTo>
                <a:close/>
              </a:path>
            </a:pathLst>
          </a:custGeom>
        </p:spPr>
        <p:txBody>
          <a:bodyPr wrap="square" anchor="ctr">
            <a:noAutofit/>
          </a:bodyPr>
          <a:lstStyle>
            <a:lvl1pPr marL="0" indent="0" algn="ctr">
              <a:buNone/>
              <a:defRPr sz="1000"/>
            </a:lvl1pPr>
          </a:lstStyle>
          <a:p>
            <a:r>
              <a:rPr lang="en-US"/>
              <a:t>Click icon to add picture</a:t>
            </a:r>
            <a:endParaRPr lang="en-US" dirty="0"/>
          </a:p>
        </p:txBody>
      </p:sp>
      <p:sp>
        <p:nvSpPr>
          <p:cNvPr id="51" name="Text Placeholder 11">
            <a:extLst>
              <a:ext uri="{FF2B5EF4-FFF2-40B4-BE49-F238E27FC236}">
                <a16:creationId xmlns:a16="http://schemas.microsoft.com/office/drawing/2014/main" id="{EDB02667-75DD-3AE0-BAA1-B3515E86C740}"/>
              </a:ext>
            </a:extLst>
          </p:cNvPr>
          <p:cNvSpPr>
            <a:spLocks noGrp="1"/>
          </p:cNvSpPr>
          <p:nvPr>
            <p:ph type="body" sz="quarter" idx="28"/>
          </p:nvPr>
        </p:nvSpPr>
        <p:spPr>
          <a:xfrm>
            <a:off x="630936" y="53309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52" name="Text Placeholder 11">
            <a:extLst>
              <a:ext uri="{FF2B5EF4-FFF2-40B4-BE49-F238E27FC236}">
                <a16:creationId xmlns:a16="http://schemas.microsoft.com/office/drawing/2014/main" id="{D81B39FB-4E49-BE59-87D4-1343901EDFD8}"/>
              </a:ext>
            </a:extLst>
          </p:cNvPr>
          <p:cNvSpPr>
            <a:spLocks noGrp="1"/>
          </p:cNvSpPr>
          <p:nvPr>
            <p:ph type="body" sz="quarter" idx="29"/>
          </p:nvPr>
        </p:nvSpPr>
        <p:spPr>
          <a:xfrm>
            <a:off x="630936" y="5669280"/>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53" name="Text Placeholder 11">
            <a:extLst>
              <a:ext uri="{FF2B5EF4-FFF2-40B4-BE49-F238E27FC236}">
                <a16:creationId xmlns:a16="http://schemas.microsoft.com/office/drawing/2014/main" id="{DFDA8BE5-38C5-0AD5-D2AB-532AD3A1CD93}"/>
              </a:ext>
            </a:extLst>
          </p:cNvPr>
          <p:cNvSpPr>
            <a:spLocks noGrp="1"/>
          </p:cNvSpPr>
          <p:nvPr>
            <p:ph type="body" sz="quarter" idx="30"/>
          </p:nvPr>
        </p:nvSpPr>
        <p:spPr>
          <a:xfrm>
            <a:off x="3538728" y="53309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54" name="Text Placeholder 11">
            <a:extLst>
              <a:ext uri="{FF2B5EF4-FFF2-40B4-BE49-F238E27FC236}">
                <a16:creationId xmlns:a16="http://schemas.microsoft.com/office/drawing/2014/main" id="{4E6A6F4D-D8BD-0134-A96A-B5D1D8F75E9D}"/>
              </a:ext>
            </a:extLst>
          </p:cNvPr>
          <p:cNvSpPr>
            <a:spLocks noGrp="1"/>
          </p:cNvSpPr>
          <p:nvPr>
            <p:ph type="body" sz="quarter" idx="31"/>
          </p:nvPr>
        </p:nvSpPr>
        <p:spPr>
          <a:xfrm>
            <a:off x="3538728" y="5669280"/>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55" name="Text Placeholder 11">
            <a:extLst>
              <a:ext uri="{FF2B5EF4-FFF2-40B4-BE49-F238E27FC236}">
                <a16:creationId xmlns:a16="http://schemas.microsoft.com/office/drawing/2014/main" id="{30335191-F108-1444-13A9-DC06A0504E50}"/>
              </a:ext>
            </a:extLst>
          </p:cNvPr>
          <p:cNvSpPr>
            <a:spLocks noGrp="1"/>
          </p:cNvSpPr>
          <p:nvPr>
            <p:ph type="body" sz="quarter" idx="32"/>
          </p:nvPr>
        </p:nvSpPr>
        <p:spPr>
          <a:xfrm>
            <a:off x="6446520" y="53309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56" name="Text Placeholder 11">
            <a:extLst>
              <a:ext uri="{FF2B5EF4-FFF2-40B4-BE49-F238E27FC236}">
                <a16:creationId xmlns:a16="http://schemas.microsoft.com/office/drawing/2014/main" id="{E34CD1B3-EC0A-2B8B-8E08-8F1D91C44992}"/>
              </a:ext>
            </a:extLst>
          </p:cNvPr>
          <p:cNvSpPr>
            <a:spLocks noGrp="1"/>
          </p:cNvSpPr>
          <p:nvPr>
            <p:ph type="body" sz="quarter" idx="33"/>
          </p:nvPr>
        </p:nvSpPr>
        <p:spPr>
          <a:xfrm>
            <a:off x="6446520" y="5669280"/>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
        <p:nvSpPr>
          <p:cNvPr id="57" name="Text Placeholder 11">
            <a:extLst>
              <a:ext uri="{FF2B5EF4-FFF2-40B4-BE49-F238E27FC236}">
                <a16:creationId xmlns:a16="http://schemas.microsoft.com/office/drawing/2014/main" id="{5D7C5E80-F9AA-4BCC-8155-925C1A6C8003}"/>
              </a:ext>
            </a:extLst>
          </p:cNvPr>
          <p:cNvSpPr>
            <a:spLocks noGrp="1"/>
          </p:cNvSpPr>
          <p:nvPr>
            <p:ph type="body" sz="quarter" idx="34"/>
          </p:nvPr>
        </p:nvSpPr>
        <p:spPr>
          <a:xfrm>
            <a:off x="9354312" y="5330952"/>
            <a:ext cx="2267712" cy="365760"/>
          </a:xfrm>
        </p:spPr>
        <p:txBody>
          <a:bodyPr lIns="109728" tIns="109728" rIns="109728" bIns="91440" anchor="ctr">
            <a:noAutofit/>
          </a:bodyPr>
          <a:lstStyle>
            <a:lvl1pPr marL="0" indent="0" algn="l">
              <a:lnSpc>
                <a:spcPct val="100000"/>
              </a:lnSpc>
              <a:spcBef>
                <a:spcPts val="0"/>
              </a:spcBef>
              <a:buNone/>
              <a:defRPr sz="1600" b="1" cap="all" spc="100" baseline="0">
                <a:latin typeface="+mn-lt"/>
              </a:defRPr>
            </a:lvl1pPr>
          </a:lstStyle>
          <a:p>
            <a:pPr lvl="0"/>
            <a:r>
              <a:rPr lang="en-US"/>
              <a:t>Click to edit Master text styles</a:t>
            </a:r>
          </a:p>
        </p:txBody>
      </p:sp>
      <p:sp>
        <p:nvSpPr>
          <p:cNvPr id="58" name="Text Placeholder 11">
            <a:extLst>
              <a:ext uri="{FF2B5EF4-FFF2-40B4-BE49-F238E27FC236}">
                <a16:creationId xmlns:a16="http://schemas.microsoft.com/office/drawing/2014/main" id="{BC33FAD1-3F22-5FE2-9A84-8D2BAE1B787F}"/>
              </a:ext>
            </a:extLst>
          </p:cNvPr>
          <p:cNvSpPr>
            <a:spLocks noGrp="1"/>
          </p:cNvSpPr>
          <p:nvPr>
            <p:ph type="body" sz="quarter" idx="35"/>
          </p:nvPr>
        </p:nvSpPr>
        <p:spPr>
          <a:xfrm>
            <a:off x="9354312" y="5669280"/>
            <a:ext cx="2267712" cy="274638"/>
          </a:xfrm>
        </p:spPr>
        <p:txBody>
          <a:bodyPr lIns="109728" tIns="109728" rIns="109728" bIns="91440" anchor="b">
            <a:noAutofit/>
          </a:bodyPr>
          <a:lstStyle>
            <a:lvl1pPr marL="0" indent="0" algn="l">
              <a:lnSpc>
                <a:spcPct val="100000"/>
              </a:lnSpc>
              <a:spcBef>
                <a:spcPts val="0"/>
              </a:spcBef>
              <a:buNone/>
              <a:defRPr sz="1200" spc="80" baseline="0"/>
            </a:lvl1pPr>
          </a:lstStyle>
          <a:p>
            <a:pPr lvl="0"/>
            <a:r>
              <a:rPr lang="en-US"/>
              <a:t>Click to edit Master text styles</a:t>
            </a:r>
          </a:p>
        </p:txBody>
      </p:sp>
    </p:spTree>
    <p:extLst>
      <p:ext uri="{BB962C8B-B14F-4D97-AF65-F5344CB8AC3E}">
        <p14:creationId xmlns:p14="http://schemas.microsoft.com/office/powerpoint/2010/main" val="1912455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605790" y="381000"/>
            <a:ext cx="1098423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605790" y="1825625"/>
            <a:ext cx="5490210" cy="34292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a:extLst>
              <a:ext uri="{FF2B5EF4-FFF2-40B4-BE49-F238E27FC236}">
                <a16:creationId xmlns:a16="http://schemas.microsoft.com/office/drawing/2014/main" id="{41E854BE-CF39-EF27-9D7B-11DB950D69DE}"/>
              </a:ext>
            </a:extLst>
          </p:cNvPr>
          <p:cNvSpPr>
            <a:spLocks noGrp="1"/>
          </p:cNvSpPr>
          <p:nvPr>
            <p:ph type="ftr" sz="quarter" idx="3"/>
          </p:nvPr>
        </p:nvSpPr>
        <p:spPr>
          <a:xfrm>
            <a:off x="7099139" y="6176963"/>
            <a:ext cx="3890010" cy="365125"/>
          </a:xfrm>
          <a:prstGeom prst="rect">
            <a:avLst/>
          </a:prstGeom>
        </p:spPr>
        <p:txBody>
          <a:bodyPr anchor="ctr"/>
          <a:lstStyle>
            <a:lvl1pPr algn="r">
              <a:defRPr sz="1000" b="1" i="0" cap="all" spc="200" baseline="0">
                <a:solidFill>
                  <a:schemeClr val="bg1"/>
                </a:solidFill>
                <a:latin typeface="Univers Condensed" panose="020B0506020202050204" pitchFamily="34" charset="0"/>
              </a:defRPr>
            </a:lvl1pPr>
          </a:lstStyle>
          <a:p>
            <a:r>
              <a:rPr lang="en-US" dirty="0"/>
              <a:t>Fitness Presentation</a:t>
            </a:r>
          </a:p>
        </p:txBody>
      </p:sp>
      <p:sp>
        <p:nvSpPr>
          <p:cNvPr id="10" name="Slide Number Placeholder 5">
            <a:extLst>
              <a:ext uri="{FF2B5EF4-FFF2-40B4-BE49-F238E27FC236}">
                <a16:creationId xmlns:a16="http://schemas.microsoft.com/office/drawing/2014/main" id="{CB8B55D1-DE0D-79B9-9FE8-7294AFCC7CC4}"/>
              </a:ext>
            </a:extLst>
          </p:cNvPr>
          <p:cNvSpPr>
            <a:spLocks noGrp="1"/>
          </p:cNvSpPr>
          <p:nvPr>
            <p:ph type="sldNum" sz="quarter" idx="4"/>
          </p:nvPr>
        </p:nvSpPr>
        <p:spPr>
          <a:xfrm>
            <a:off x="11145359" y="6176963"/>
            <a:ext cx="440851" cy="365125"/>
          </a:xfrm>
          <a:prstGeom prst="rect">
            <a:avLst/>
          </a:prstGeom>
        </p:spPr>
        <p:txBody>
          <a:bodyPr anchor="ctr"/>
          <a:lstStyle>
            <a:lvl1pPr algn="l">
              <a:defRPr sz="1000" b="1" i="0" spc="200" baseline="0">
                <a:solidFill>
                  <a:schemeClr val="bg1"/>
                </a:solidFill>
                <a:latin typeface="Univers Condensed" panose="020B0506020202050204" pitchFamily="34" charset="0"/>
              </a:defRPr>
            </a:lvl1pPr>
          </a:lstStyle>
          <a:p>
            <a:fld id="{294A09A9-5501-47C1-A89A-A340965A2BE2}" type="slidenum">
              <a:rPr lang="en-US" smtClean="0"/>
              <a:pPr/>
              <a:t>‹#›</a:t>
            </a:fld>
            <a:endParaRPr lang="en-US" dirty="0"/>
          </a:p>
        </p:txBody>
      </p:sp>
      <p:cxnSp>
        <p:nvCxnSpPr>
          <p:cNvPr id="4" name="Straight Connector 3">
            <a:extLst>
              <a:ext uri="{FF2B5EF4-FFF2-40B4-BE49-F238E27FC236}">
                <a16:creationId xmlns:a16="http://schemas.microsoft.com/office/drawing/2014/main" id="{E326C3A6-3F37-BCF0-303D-F127E0721BC0}"/>
              </a:ext>
            </a:extLst>
          </p:cNvPr>
          <p:cNvCxnSpPr>
            <a:cxnSpLocks/>
          </p:cNvCxnSpPr>
          <p:nvPr userDrawn="1"/>
        </p:nvCxnSpPr>
        <p:spPr>
          <a:xfrm>
            <a:off x="11067254" y="6194933"/>
            <a:ext cx="0" cy="329184"/>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79" r:id="rId1"/>
    <p:sldLayoutId id="2147483677" r:id="rId2"/>
    <p:sldLayoutId id="2147483678" r:id="rId3"/>
    <p:sldLayoutId id="2147483680" r:id="rId4"/>
    <p:sldLayoutId id="2147483681" r:id="rId5"/>
    <p:sldLayoutId id="2147483676" r:id="rId6"/>
    <p:sldLayoutId id="2147483682" r:id="rId7"/>
    <p:sldLayoutId id="2147483683" r:id="rId8"/>
    <p:sldLayoutId id="2147483684" r:id="rId9"/>
    <p:sldLayoutId id="2147483701" r:id="rId10"/>
    <p:sldLayoutId id="2147483700" r:id="rId11"/>
    <p:sldLayoutId id="2147483690" r:id="rId12"/>
    <p:sldLayoutId id="2147483697" r:id="rId13"/>
    <p:sldLayoutId id="2147483698" r:id="rId14"/>
    <p:sldLayoutId id="2147483699" r:id="rId15"/>
    <p:sldLayoutId id="2147483656" r:id="rId16"/>
    <p:sldLayoutId id="2147483702" r:id="rId17"/>
  </p:sldLayoutIdLst>
  <p:hf hdr="0" dt="0"/>
  <p:txStyles>
    <p:titleStyle>
      <a:lvl1pPr algn="l" defTabSz="914400" rtl="0" eaLnBrk="1" latinLnBrk="0" hangingPunct="1">
        <a:lnSpc>
          <a:spcPct val="90000"/>
        </a:lnSpc>
        <a:spcBef>
          <a:spcPct val="0"/>
        </a:spcBef>
        <a:buNone/>
        <a:defRPr sz="5400" b="1" i="0" kern="1200">
          <a:ln w="15875">
            <a:solidFill>
              <a:schemeClr val="bg1"/>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D965ECD-62D6-CD00-631D-84160267BCFC}"/>
              </a:ext>
            </a:extLst>
          </p:cNvPr>
          <p:cNvSpPr>
            <a:spLocks noGrp="1"/>
          </p:cNvSpPr>
          <p:nvPr>
            <p:ph type="body" sz="quarter" idx="11"/>
          </p:nvPr>
        </p:nvSpPr>
        <p:spPr/>
        <p:txBody>
          <a:bodyPr/>
          <a:lstStyle/>
          <a:p>
            <a:r>
              <a:rPr lang="en-US" dirty="0"/>
              <a:t>FITNESS</a:t>
            </a:r>
          </a:p>
          <a:p>
            <a:r>
              <a:rPr lang="en-US" dirty="0"/>
              <a:t>FITNESS</a:t>
            </a:r>
          </a:p>
          <a:p>
            <a:r>
              <a:rPr lang="en-US" dirty="0"/>
              <a:t>FITNESS</a:t>
            </a:r>
          </a:p>
          <a:p>
            <a:r>
              <a:rPr lang="en-US" dirty="0"/>
              <a:t>FITNESS</a:t>
            </a:r>
          </a:p>
          <a:p>
            <a:r>
              <a:rPr lang="en-US" dirty="0"/>
              <a:t>FITNESS</a:t>
            </a:r>
          </a:p>
          <a:p>
            <a:r>
              <a:rPr lang="en-US" dirty="0"/>
              <a:t>FITNESS</a:t>
            </a:r>
          </a:p>
          <a:p>
            <a:r>
              <a:rPr lang="en-US" dirty="0"/>
              <a:t>FITNESS</a:t>
            </a:r>
          </a:p>
        </p:txBody>
      </p:sp>
      <p:pic>
        <p:nvPicPr>
          <p:cNvPr id="53" name="Picture Placeholder 52" descr="Woman lifting weights">
            <a:extLst>
              <a:ext uri="{FF2B5EF4-FFF2-40B4-BE49-F238E27FC236}">
                <a16:creationId xmlns:a16="http://schemas.microsoft.com/office/drawing/2014/main" id="{3DC5F735-3F73-FB0D-3311-B5CC89E0E994}"/>
              </a:ext>
            </a:extLst>
          </p:cNvPr>
          <p:cNvPicPr>
            <a:picLocks noGrp="1" noChangeAspect="1"/>
          </p:cNvPicPr>
          <p:nvPr>
            <p:ph type="pic" sz="quarter" idx="10"/>
          </p:nvPr>
        </p:nvPicPr>
        <p:blipFill>
          <a:blip r:embed="rId2"/>
          <a:srcRect t="16" b="16"/>
          <a:stretch>
            <a:fillRect/>
          </a:stretch>
        </p:blipFill>
        <p:spPr/>
      </p:pic>
      <p:sp>
        <p:nvSpPr>
          <p:cNvPr id="7" name="Title 6">
            <a:extLst>
              <a:ext uri="{FF2B5EF4-FFF2-40B4-BE49-F238E27FC236}">
                <a16:creationId xmlns:a16="http://schemas.microsoft.com/office/drawing/2014/main" id="{6065871C-4CA5-9A7A-6CE8-8BCCC7220BC7}"/>
              </a:ext>
            </a:extLst>
          </p:cNvPr>
          <p:cNvSpPr>
            <a:spLocks noGrp="1"/>
          </p:cNvSpPr>
          <p:nvPr>
            <p:ph type="ctrTitle"/>
          </p:nvPr>
        </p:nvSpPr>
        <p:spPr/>
        <p:txBody>
          <a:bodyPr/>
          <a:lstStyle/>
          <a:p>
            <a:r>
              <a:rPr lang="en-US" dirty="0"/>
              <a:t>8020fit.ai</a:t>
            </a:r>
            <a:br>
              <a:rPr lang="en-US" dirty="0"/>
            </a:br>
            <a:r>
              <a:rPr lang="en-US" dirty="0"/>
              <a:t>sprint 0</a:t>
            </a:r>
          </a:p>
        </p:txBody>
      </p:sp>
      <p:sp>
        <p:nvSpPr>
          <p:cNvPr id="16" name="Subtitle 15">
            <a:extLst>
              <a:ext uri="{FF2B5EF4-FFF2-40B4-BE49-F238E27FC236}">
                <a16:creationId xmlns:a16="http://schemas.microsoft.com/office/drawing/2014/main" id="{997A8FCF-F260-EA85-2017-3DF9EEDAFE8E}"/>
              </a:ext>
            </a:extLst>
          </p:cNvPr>
          <p:cNvSpPr>
            <a:spLocks noGrp="1"/>
          </p:cNvSpPr>
          <p:nvPr>
            <p:ph type="subTitle" idx="1"/>
          </p:nvPr>
        </p:nvSpPr>
        <p:spPr>
          <a:xfrm>
            <a:off x="585215" y="3773763"/>
            <a:ext cx="5504688" cy="1545336"/>
          </a:xfrm>
        </p:spPr>
        <p:txBody>
          <a:bodyPr/>
          <a:lstStyle/>
          <a:p>
            <a:r>
              <a:rPr lang="en-US" dirty="0"/>
              <a:t>Presented by Team fitforce</a:t>
            </a:r>
          </a:p>
          <a:p>
            <a:endParaRPr lang="en-US" dirty="0"/>
          </a:p>
        </p:txBody>
      </p:sp>
      <p:sp>
        <p:nvSpPr>
          <p:cNvPr id="3" name="Freeform: Shape 2">
            <a:extLst>
              <a:ext uri="{FF2B5EF4-FFF2-40B4-BE49-F238E27FC236}">
                <a16:creationId xmlns:a16="http://schemas.microsoft.com/office/drawing/2014/main" id="{6E46711A-2B26-6B93-2F02-D82BE9F5D502}"/>
              </a:ext>
              <a:ext uri="{C183D7F6-B498-43B3-948B-1728B52AA6E4}">
                <adec:decorative xmlns:adec="http://schemas.microsoft.com/office/drawing/2017/decorative" val="1"/>
              </a:ext>
            </a:extLst>
          </p:cNvPr>
          <p:cNvSpPr/>
          <p:nvPr/>
        </p:nvSpPr>
        <p:spPr>
          <a:xfrm>
            <a:off x="6860491" y="2"/>
            <a:ext cx="5331508" cy="6857998"/>
          </a:xfrm>
          <a:custGeom>
            <a:avLst/>
            <a:gdLst>
              <a:gd name="connsiteX0" fmla="*/ 5331508 w 5331508"/>
              <a:gd name="connsiteY0" fmla="*/ 2601121 h 6857998"/>
              <a:gd name="connsiteX1" fmla="*/ 5331508 w 5331508"/>
              <a:gd name="connsiteY1" fmla="*/ 2656136 h 6857998"/>
              <a:gd name="connsiteX2" fmla="*/ 101914 w 5331508"/>
              <a:gd name="connsiteY2" fmla="*/ 6857998 h 6857998"/>
              <a:gd name="connsiteX3" fmla="*/ 33441 w 5331508"/>
              <a:gd name="connsiteY3" fmla="*/ 6857998 h 6857998"/>
              <a:gd name="connsiteX4" fmla="*/ 107103 w 5331508"/>
              <a:gd name="connsiteY4" fmla="*/ 0 h 6857998"/>
              <a:gd name="connsiteX5" fmla="*/ 5331508 w 5331508"/>
              <a:gd name="connsiteY5" fmla="*/ 2052302 h 6857998"/>
              <a:gd name="connsiteX6" fmla="*/ 5331508 w 5331508"/>
              <a:gd name="connsiteY6" fmla="*/ 2094374 h 6857998"/>
              <a:gd name="connsiteX7" fmla="*/ 0 w 5331508"/>
              <a:gd name="connsiteY7" fmla="*/ 0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31508" h="6857998">
                <a:moveTo>
                  <a:pt x="5331508" y="2601121"/>
                </a:moveTo>
                <a:lnTo>
                  <a:pt x="5331508" y="2656136"/>
                </a:lnTo>
                <a:lnTo>
                  <a:pt x="101914" y="6857998"/>
                </a:lnTo>
                <a:lnTo>
                  <a:pt x="33441" y="6857998"/>
                </a:lnTo>
                <a:close/>
                <a:moveTo>
                  <a:pt x="107103" y="0"/>
                </a:moveTo>
                <a:lnTo>
                  <a:pt x="5331508" y="2052302"/>
                </a:lnTo>
                <a:lnTo>
                  <a:pt x="5331508" y="2094374"/>
                </a:lnTo>
                <a:lnTo>
                  <a:pt x="0" y="0"/>
                </a:lnTo>
                <a:close/>
              </a:path>
            </a:pathLst>
          </a:cu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Tree>
    <p:extLst>
      <p:ext uri="{BB962C8B-B14F-4D97-AF65-F5344CB8AC3E}">
        <p14:creationId xmlns:p14="http://schemas.microsoft.com/office/powerpoint/2010/main" val="20717126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06B14F5-26AA-A921-6043-08CF953EED0F}"/>
              </a:ext>
            </a:extLst>
          </p:cNvPr>
          <p:cNvSpPr>
            <a:spLocks noGrp="1"/>
          </p:cNvSpPr>
          <p:nvPr>
            <p:ph type="title"/>
          </p:nvPr>
        </p:nvSpPr>
        <p:spPr/>
        <p:txBody>
          <a:bodyPr/>
          <a:lstStyle/>
          <a:p>
            <a:r>
              <a:rPr lang="en-US" dirty="0"/>
              <a:t>Technologies</a:t>
            </a:r>
            <a:br>
              <a:rPr lang="en-US" dirty="0"/>
            </a:br>
            <a:endParaRPr lang="en-US" dirty="0"/>
          </a:p>
        </p:txBody>
      </p:sp>
      <p:sp>
        <p:nvSpPr>
          <p:cNvPr id="9" name="Text Placeholder 8">
            <a:extLst>
              <a:ext uri="{FF2B5EF4-FFF2-40B4-BE49-F238E27FC236}">
                <a16:creationId xmlns:a16="http://schemas.microsoft.com/office/drawing/2014/main" id="{F6483F19-BC9B-D523-5032-1E693CBB5866}"/>
              </a:ext>
            </a:extLst>
          </p:cNvPr>
          <p:cNvSpPr>
            <a:spLocks noGrp="1"/>
          </p:cNvSpPr>
          <p:nvPr>
            <p:ph type="body" sz="quarter" idx="14"/>
          </p:nvPr>
        </p:nvSpPr>
        <p:spPr/>
        <p:txBody>
          <a:bodyPr/>
          <a:lstStyle/>
          <a:p>
            <a:r>
              <a:rPr lang="en-US" dirty="0"/>
              <a:t>Technologies</a:t>
            </a:r>
          </a:p>
          <a:p>
            <a:endParaRPr lang="en-US" dirty="0"/>
          </a:p>
        </p:txBody>
      </p:sp>
      <p:sp>
        <p:nvSpPr>
          <p:cNvPr id="10" name="Text Placeholder 9">
            <a:extLst>
              <a:ext uri="{FF2B5EF4-FFF2-40B4-BE49-F238E27FC236}">
                <a16:creationId xmlns:a16="http://schemas.microsoft.com/office/drawing/2014/main" id="{3C0405B1-1435-40DF-BE38-0890272A4A86}"/>
              </a:ext>
            </a:extLst>
          </p:cNvPr>
          <p:cNvSpPr>
            <a:spLocks noGrp="1"/>
          </p:cNvSpPr>
          <p:nvPr>
            <p:ph type="body" sz="quarter" idx="15"/>
          </p:nvPr>
        </p:nvSpPr>
        <p:spPr/>
        <p:txBody>
          <a:bodyPr/>
          <a:lstStyle/>
          <a:p>
            <a:r>
              <a:rPr lang="en-US" dirty="0"/>
              <a:t>Technologies</a:t>
            </a:r>
          </a:p>
        </p:txBody>
      </p:sp>
      <p:sp>
        <p:nvSpPr>
          <p:cNvPr id="16" name="Text Placeholder 15">
            <a:extLst>
              <a:ext uri="{FF2B5EF4-FFF2-40B4-BE49-F238E27FC236}">
                <a16:creationId xmlns:a16="http://schemas.microsoft.com/office/drawing/2014/main" id="{4C05F05A-66CD-89C8-D22E-2865E43514DE}"/>
              </a:ext>
            </a:extLst>
          </p:cNvPr>
          <p:cNvSpPr>
            <a:spLocks noGrp="1"/>
          </p:cNvSpPr>
          <p:nvPr>
            <p:ph type="body" idx="1"/>
          </p:nvPr>
        </p:nvSpPr>
        <p:spPr/>
        <p:txBody>
          <a:bodyPr/>
          <a:lstStyle/>
          <a:p>
            <a:r>
              <a:rPr lang="en-US" dirty="0">
                <a:latin typeface="Univers Condensed" panose="020B0506020202050204" pitchFamily="34" charset="0"/>
              </a:rPr>
              <a:t>Programming languages</a:t>
            </a:r>
            <a:endParaRPr lang="en-US" sz="2000" b="1" spc="100" dirty="0">
              <a:solidFill>
                <a:schemeClr val="accent1"/>
              </a:solidFill>
              <a:latin typeface="Univers Condensed" panose="020B0506020202050204" pitchFamily="34" charset="0"/>
            </a:endParaRPr>
          </a:p>
        </p:txBody>
      </p:sp>
      <p:sp>
        <p:nvSpPr>
          <p:cNvPr id="17" name="Content Placeholder 16">
            <a:extLst>
              <a:ext uri="{FF2B5EF4-FFF2-40B4-BE49-F238E27FC236}">
                <a16:creationId xmlns:a16="http://schemas.microsoft.com/office/drawing/2014/main" id="{15FE5EA4-76D8-A3CF-5597-78EE3B3BDF21}"/>
              </a:ext>
            </a:extLst>
          </p:cNvPr>
          <p:cNvSpPr>
            <a:spLocks noGrp="1"/>
          </p:cNvSpPr>
          <p:nvPr>
            <p:ph sz="half" idx="2"/>
          </p:nvPr>
        </p:nvSpPr>
        <p:spPr/>
        <p:txBody>
          <a:bodyPr/>
          <a:lstStyle/>
          <a:p>
            <a:pPr>
              <a:buFont typeface="Courier New" panose="02070309020205020404" pitchFamily="49" charset="0"/>
              <a:buChar char="o"/>
            </a:pPr>
            <a:r>
              <a:rPr lang="en-US" dirty="0">
                <a:latin typeface="Univers Condensed" panose="020B0506020202050204" pitchFamily="34" charset="0"/>
                <a:cs typeface="Calibri"/>
              </a:rPr>
              <a:t>Back End: Python, Node.js</a:t>
            </a:r>
            <a:endParaRPr lang="en-US" sz="1800" dirty="0">
              <a:latin typeface="Univers Condensed" panose="020B0506020202050204" pitchFamily="34" charset="0"/>
              <a:cs typeface="Calibri"/>
            </a:endParaRPr>
          </a:p>
          <a:p>
            <a:pPr>
              <a:buFont typeface="Courier New" panose="02070309020205020404" pitchFamily="49" charset="0"/>
              <a:buChar char="o"/>
            </a:pPr>
            <a:r>
              <a:rPr lang="en-US" sz="1800" dirty="0">
                <a:latin typeface="Univers Condensed" panose="020B0506020202050204" pitchFamily="34" charset="0"/>
                <a:ea typeface="+mn-lt"/>
                <a:cs typeface="+mn-lt"/>
              </a:rPr>
              <a:t>Front End</a:t>
            </a:r>
            <a:r>
              <a:rPr lang="en-US" dirty="0">
                <a:latin typeface="Univers Condensed" panose="020B0506020202050204" pitchFamily="34" charset="0"/>
                <a:ea typeface="+mn-lt"/>
                <a:cs typeface="+mn-lt"/>
              </a:rPr>
              <a:t>: React, </a:t>
            </a:r>
            <a:r>
              <a:rPr lang="en-US" dirty="0" err="1">
                <a:latin typeface="Univers Condensed" panose="020B0506020202050204" pitchFamily="34" charset="0"/>
                <a:ea typeface="+mn-lt"/>
                <a:cs typeface="+mn-lt"/>
              </a:rPr>
              <a:t>Javascript</a:t>
            </a:r>
            <a:endParaRPr lang="en-US" sz="1800" dirty="0">
              <a:latin typeface="Univers Condensed" panose="020B0506020202050204" pitchFamily="34" charset="0"/>
              <a:cs typeface="Calibri"/>
            </a:endParaRPr>
          </a:p>
          <a:p>
            <a:endParaRPr lang="en-US" dirty="0"/>
          </a:p>
        </p:txBody>
      </p:sp>
      <p:sp>
        <p:nvSpPr>
          <p:cNvPr id="18" name="Text Placeholder 17">
            <a:extLst>
              <a:ext uri="{FF2B5EF4-FFF2-40B4-BE49-F238E27FC236}">
                <a16:creationId xmlns:a16="http://schemas.microsoft.com/office/drawing/2014/main" id="{2E479799-BD80-6036-9F50-AA5F578FE18F}"/>
              </a:ext>
            </a:extLst>
          </p:cNvPr>
          <p:cNvSpPr>
            <a:spLocks noGrp="1"/>
          </p:cNvSpPr>
          <p:nvPr>
            <p:ph type="body" sz="quarter" idx="3"/>
          </p:nvPr>
        </p:nvSpPr>
        <p:spPr/>
        <p:txBody>
          <a:bodyPr/>
          <a:lstStyle/>
          <a:p>
            <a:r>
              <a:rPr lang="en-US" sz="2000" b="1" spc="100" dirty="0">
                <a:solidFill>
                  <a:schemeClr val="accent1"/>
                </a:solidFill>
                <a:latin typeface="Univers Condensed" panose="020B0506020202050204" pitchFamily="34" charset="0"/>
              </a:rPr>
              <a:t>Tools</a:t>
            </a:r>
          </a:p>
        </p:txBody>
      </p:sp>
      <p:sp>
        <p:nvSpPr>
          <p:cNvPr id="19" name="Content Placeholder 18">
            <a:extLst>
              <a:ext uri="{FF2B5EF4-FFF2-40B4-BE49-F238E27FC236}">
                <a16:creationId xmlns:a16="http://schemas.microsoft.com/office/drawing/2014/main" id="{9B1F1C3E-87BF-055B-5DD9-741CC0068509}"/>
              </a:ext>
            </a:extLst>
          </p:cNvPr>
          <p:cNvSpPr>
            <a:spLocks noGrp="1"/>
          </p:cNvSpPr>
          <p:nvPr>
            <p:ph sz="quarter" idx="4"/>
          </p:nvPr>
        </p:nvSpPr>
        <p:spPr/>
        <p:txBody>
          <a:bodyPr/>
          <a:lstStyle/>
          <a:p>
            <a:pPr>
              <a:buFont typeface="Courier New" panose="02070309020205020404" pitchFamily="49" charset="0"/>
              <a:buChar char="o"/>
            </a:pPr>
            <a:r>
              <a:rPr lang="en-US" sz="1800" dirty="0">
                <a:latin typeface="Univers Condensed" panose="020B0506020202050204" pitchFamily="34" charset="0"/>
                <a:ea typeface="+mn-lt"/>
                <a:cs typeface="+mn-lt"/>
              </a:rPr>
              <a:t>Visual Studio Code</a:t>
            </a:r>
            <a:endParaRPr lang="en-US" dirty="0">
              <a:latin typeface="Univers Condensed" panose="020B0506020202050204" pitchFamily="34" charset="0"/>
              <a:ea typeface="+mn-lt"/>
              <a:cs typeface="+mn-lt"/>
            </a:endParaRPr>
          </a:p>
          <a:p>
            <a:pPr>
              <a:buFont typeface="Courier New" panose="02070309020205020404" pitchFamily="49" charset="0"/>
              <a:buChar char="o"/>
            </a:pPr>
            <a:r>
              <a:rPr lang="en-US" dirty="0">
                <a:latin typeface="Univers Condensed" panose="020B0506020202050204" pitchFamily="34" charset="0"/>
                <a:ea typeface="+mn-lt"/>
                <a:cs typeface="+mn-lt"/>
              </a:rPr>
              <a:t>AWS Amplify</a:t>
            </a:r>
            <a:endParaRPr lang="en-US" sz="1800" dirty="0">
              <a:latin typeface="Univers Condensed" panose="020B0506020202050204" pitchFamily="34" charset="0"/>
              <a:cs typeface="Calibri"/>
            </a:endParaRPr>
          </a:p>
          <a:p>
            <a:endParaRPr lang="en-US" dirty="0"/>
          </a:p>
        </p:txBody>
      </p:sp>
      <p:sp>
        <p:nvSpPr>
          <p:cNvPr id="6" name="Footer Placeholder 5">
            <a:extLst>
              <a:ext uri="{FF2B5EF4-FFF2-40B4-BE49-F238E27FC236}">
                <a16:creationId xmlns:a16="http://schemas.microsoft.com/office/drawing/2014/main" id="{43257350-7842-8DDA-24D8-3583EE686FDC}"/>
              </a:ext>
            </a:extLst>
          </p:cNvPr>
          <p:cNvSpPr>
            <a:spLocks noGrp="1"/>
          </p:cNvSpPr>
          <p:nvPr>
            <p:ph type="ftr" sz="quarter" idx="11"/>
          </p:nvPr>
        </p:nvSpPr>
        <p:spPr/>
        <p:txBody>
          <a:bodyPr/>
          <a:lstStyle/>
          <a:p>
            <a:r>
              <a:rPr lang="en-US"/>
              <a:t>Fitness Presentation</a:t>
            </a:r>
            <a:endParaRPr lang="en-US" dirty="0"/>
          </a:p>
        </p:txBody>
      </p:sp>
      <p:sp>
        <p:nvSpPr>
          <p:cNvPr id="7" name="Slide Number Placeholder 6">
            <a:extLst>
              <a:ext uri="{FF2B5EF4-FFF2-40B4-BE49-F238E27FC236}">
                <a16:creationId xmlns:a16="http://schemas.microsoft.com/office/drawing/2014/main" id="{AB10F5F2-510F-ECD2-0920-69BB6D42EF23}"/>
              </a:ext>
            </a:extLst>
          </p:cNvPr>
          <p:cNvSpPr>
            <a:spLocks noGrp="1"/>
          </p:cNvSpPr>
          <p:nvPr>
            <p:ph type="sldNum" sz="quarter" idx="12"/>
          </p:nvPr>
        </p:nvSpPr>
        <p:spPr/>
        <p:txBody>
          <a:bodyPr/>
          <a:lstStyle/>
          <a:p>
            <a:fld id="{290DB59D-69E7-401C-8830-EDCCB503373B}" type="slidenum">
              <a:rPr lang="en-US" smtClean="0"/>
              <a:pPr/>
              <a:t>10</a:t>
            </a:fld>
            <a:endParaRPr lang="en-US" dirty="0"/>
          </a:p>
        </p:txBody>
      </p:sp>
    </p:spTree>
    <p:extLst>
      <p:ext uri="{BB962C8B-B14F-4D97-AF65-F5344CB8AC3E}">
        <p14:creationId xmlns:p14="http://schemas.microsoft.com/office/powerpoint/2010/main" val="2683904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D346B4-5107-31CE-D20B-ABD82AC09F7E}"/>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D03C0BBD-B43F-D321-C8AA-7FB12E5FDD9F}"/>
              </a:ext>
            </a:extLst>
          </p:cNvPr>
          <p:cNvSpPr>
            <a:spLocks noGrp="1"/>
          </p:cNvSpPr>
          <p:nvPr>
            <p:ph type="title"/>
          </p:nvPr>
        </p:nvSpPr>
        <p:spPr/>
        <p:txBody>
          <a:bodyPr/>
          <a:lstStyle/>
          <a:p>
            <a:r>
              <a:rPr lang="en-US" dirty="0"/>
              <a:t>Technologies</a:t>
            </a:r>
            <a:br>
              <a:rPr lang="en-US" dirty="0"/>
            </a:br>
            <a:endParaRPr lang="en-US" dirty="0"/>
          </a:p>
        </p:txBody>
      </p:sp>
      <p:sp>
        <p:nvSpPr>
          <p:cNvPr id="9" name="Text Placeholder 8">
            <a:extLst>
              <a:ext uri="{FF2B5EF4-FFF2-40B4-BE49-F238E27FC236}">
                <a16:creationId xmlns:a16="http://schemas.microsoft.com/office/drawing/2014/main" id="{75AB4BF7-66DF-5529-BC8F-21409F1BD018}"/>
              </a:ext>
            </a:extLst>
          </p:cNvPr>
          <p:cNvSpPr>
            <a:spLocks noGrp="1"/>
          </p:cNvSpPr>
          <p:nvPr>
            <p:ph type="body" sz="quarter" idx="14"/>
          </p:nvPr>
        </p:nvSpPr>
        <p:spPr/>
        <p:txBody>
          <a:bodyPr/>
          <a:lstStyle/>
          <a:p>
            <a:r>
              <a:rPr lang="en-US" dirty="0"/>
              <a:t>Technologies</a:t>
            </a:r>
          </a:p>
          <a:p>
            <a:endParaRPr lang="en-US" dirty="0"/>
          </a:p>
        </p:txBody>
      </p:sp>
      <p:sp>
        <p:nvSpPr>
          <p:cNvPr id="10" name="Text Placeholder 9">
            <a:extLst>
              <a:ext uri="{FF2B5EF4-FFF2-40B4-BE49-F238E27FC236}">
                <a16:creationId xmlns:a16="http://schemas.microsoft.com/office/drawing/2014/main" id="{CA831BA8-AD08-3555-89B5-2FB727ED6F19}"/>
              </a:ext>
            </a:extLst>
          </p:cNvPr>
          <p:cNvSpPr>
            <a:spLocks noGrp="1"/>
          </p:cNvSpPr>
          <p:nvPr>
            <p:ph type="body" sz="quarter" idx="15"/>
          </p:nvPr>
        </p:nvSpPr>
        <p:spPr/>
        <p:txBody>
          <a:bodyPr/>
          <a:lstStyle/>
          <a:p>
            <a:r>
              <a:rPr lang="en-US" dirty="0"/>
              <a:t>Technologies</a:t>
            </a:r>
          </a:p>
        </p:txBody>
      </p:sp>
      <p:sp>
        <p:nvSpPr>
          <p:cNvPr id="16" name="Text Placeholder 15">
            <a:extLst>
              <a:ext uri="{FF2B5EF4-FFF2-40B4-BE49-F238E27FC236}">
                <a16:creationId xmlns:a16="http://schemas.microsoft.com/office/drawing/2014/main" id="{2CBE1636-96F2-E7F3-4830-4F3203F41640}"/>
              </a:ext>
            </a:extLst>
          </p:cNvPr>
          <p:cNvSpPr>
            <a:spLocks noGrp="1"/>
          </p:cNvSpPr>
          <p:nvPr>
            <p:ph type="body" idx="1"/>
          </p:nvPr>
        </p:nvSpPr>
        <p:spPr/>
        <p:txBody>
          <a:bodyPr/>
          <a:lstStyle/>
          <a:p>
            <a:r>
              <a:rPr lang="en-US" sz="2000" b="1" spc="100" dirty="0">
                <a:solidFill>
                  <a:schemeClr val="accent1"/>
                </a:solidFill>
                <a:latin typeface="Univers Condensed" panose="020B0506020202050204" pitchFamily="34" charset="0"/>
              </a:rPr>
              <a:t>database</a:t>
            </a:r>
          </a:p>
        </p:txBody>
      </p:sp>
      <p:sp>
        <p:nvSpPr>
          <p:cNvPr id="17" name="Content Placeholder 16">
            <a:extLst>
              <a:ext uri="{FF2B5EF4-FFF2-40B4-BE49-F238E27FC236}">
                <a16:creationId xmlns:a16="http://schemas.microsoft.com/office/drawing/2014/main" id="{62AA5625-7CBF-1D9B-D6A8-A013D11EF4F6}"/>
              </a:ext>
            </a:extLst>
          </p:cNvPr>
          <p:cNvSpPr>
            <a:spLocks noGrp="1"/>
          </p:cNvSpPr>
          <p:nvPr>
            <p:ph sz="half" idx="2"/>
          </p:nvPr>
        </p:nvSpPr>
        <p:spPr/>
        <p:txBody>
          <a:bodyPr/>
          <a:lstStyle/>
          <a:p>
            <a:pPr>
              <a:buFont typeface="Courier New" panose="02070309020205020404" pitchFamily="49" charset="0"/>
              <a:buChar char="o"/>
            </a:pPr>
            <a:r>
              <a:rPr lang="en-US" sz="1800" dirty="0">
                <a:latin typeface="Univers Condensed" panose="020B0506020202050204" pitchFamily="34" charset="0"/>
                <a:cs typeface="Calibri"/>
              </a:rPr>
              <a:t>AWS D</a:t>
            </a:r>
            <a:r>
              <a:rPr lang="en-US" dirty="0">
                <a:latin typeface="Univers Condensed" panose="020B0506020202050204" pitchFamily="34" charset="0"/>
                <a:cs typeface="Calibri"/>
              </a:rPr>
              <a:t>ynamoDB</a:t>
            </a:r>
            <a:endParaRPr lang="en-US" sz="1800" dirty="0">
              <a:latin typeface="Univers Condensed" panose="020B0506020202050204" pitchFamily="34" charset="0"/>
              <a:cs typeface="Calibri"/>
            </a:endParaRPr>
          </a:p>
        </p:txBody>
      </p:sp>
      <p:sp>
        <p:nvSpPr>
          <p:cNvPr id="18" name="Text Placeholder 17">
            <a:extLst>
              <a:ext uri="{FF2B5EF4-FFF2-40B4-BE49-F238E27FC236}">
                <a16:creationId xmlns:a16="http://schemas.microsoft.com/office/drawing/2014/main" id="{721866FC-2245-CE5C-A564-3B71F8D2E45C}"/>
              </a:ext>
            </a:extLst>
          </p:cNvPr>
          <p:cNvSpPr>
            <a:spLocks noGrp="1"/>
          </p:cNvSpPr>
          <p:nvPr>
            <p:ph type="body" sz="quarter" idx="3"/>
          </p:nvPr>
        </p:nvSpPr>
        <p:spPr/>
        <p:txBody>
          <a:bodyPr/>
          <a:lstStyle/>
          <a:p>
            <a:r>
              <a:rPr lang="en-US" dirty="0">
                <a:latin typeface="Univers Condensed" panose="020B0506020202050204" pitchFamily="34" charset="0"/>
              </a:rPr>
              <a:t>API</a:t>
            </a:r>
            <a:endParaRPr lang="en-US" sz="2000" b="1" spc="100" dirty="0">
              <a:solidFill>
                <a:schemeClr val="accent1"/>
              </a:solidFill>
              <a:latin typeface="Univers Condensed" panose="020B0506020202050204" pitchFamily="34" charset="0"/>
            </a:endParaRPr>
          </a:p>
        </p:txBody>
      </p:sp>
      <p:sp>
        <p:nvSpPr>
          <p:cNvPr id="19" name="Content Placeholder 18">
            <a:extLst>
              <a:ext uri="{FF2B5EF4-FFF2-40B4-BE49-F238E27FC236}">
                <a16:creationId xmlns:a16="http://schemas.microsoft.com/office/drawing/2014/main" id="{14CDAC43-9EB5-4A1C-040F-72B59E8668D6}"/>
              </a:ext>
            </a:extLst>
          </p:cNvPr>
          <p:cNvSpPr>
            <a:spLocks noGrp="1"/>
          </p:cNvSpPr>
          <p:nvPr>
            <p:ph sz="quarter" idx="4"/>
          </p:nvPr>
        </p:nvSpPr>
        <p:spPr/>
        <p:txBody>
          <a:bodyPr/>
          <a:lstStyle/>
          <a:p>
            <a:pPr>
              <a:buFont typeface="Courier New" panose="02070309020205020404" pitchFamily="49" charset="0"/>
              <a:buChar char="o"/>
            </a:pPr>
            <a:r>
              <a:rPr lang="en-US" dirty="0">
                <a:latin typeface="Univers Condensed" panose="020B0506020202050204" pitchFamily="34" charset="0"/>
                <a:ea typeface="+mn-lt"/>
                <a:cs typeface="+mn-lt"/>
              </a:rPr>
              <a:t>Workout Manager (wger) API</a:t>
            </a:r>
            <a:endParaRPr lang="en-US" sz="1800" dirty="0">
              <a:latin typeface="Univers Condensed" panose="020B0506020202050204" pitchFamily="34" charset="0"/>
              <a:cs typeface="Calibri"/>
            </a:endParaRPr>
          </a:p>
          <a:p>
            <a:endParaRPr lang="en-US" dirty="0"/>
          </a:p>
        </p:txBody>
      </p:sp>
      <p:sp>
        <p:nvSpPr>
          <p:cNvPr id="6" name="Footer Placeholder 5">
            <a:extLst>
              <a:ext uri="{FF2B5EF4-FFF2-40B4-BE49-F238E27FC236}">
                <a16:creationId xmlns:a16="http://schemas.microsoft.com/office/drawing/2014/main" id="{7C24DD09-A1BA-F293-3545-B9EC8B649824}"/>
              </a:ext>
            </a:extLst>
          </p:cNvPr>
          <p:cNvSpPr>
            <a:spLocks noGrp="1"/>
          </p:cNvSpPr>
          <p:nvPr>
            <p:ph type="ftr" sz="quarter" idx="11"/>
          </p:nvPr>
        </p:nvSpPr>
        <p:spPr/>
        <p:txBody>
          <a:bodyPr/>
          <a:lstStyle/>
          <a:p>
            <a:r>
              <a:rPr lang="en-US" dirty="0"/>
              <a:t>8020FIT.ai</a:t>
            </a:r>
          </a:p>
        </p:txBody>
      </p:sp>
      <p:sp>
        <p:nvSpPr>
          <p:cNvPr id="7" name="Slide Number Placeholder 6">
            <a:extLst>
              <a:ext uri="{FF2B5EF4-FFF2-40B4-BE49-F238E27FC236}">
                <a16:creationId xmlns:a16="http://schemas.microsoft.com/office/drawing/2014/main" id="{6CAA0E10-5B5F-6901-6406-457773B6AC45}"/>
              </a:ext>
            </a:extLst>
          </p:cNvPr>
          <p:cNvSpPr>
            <a:spLocks noGrp="1"/>
          </p:cNvSpPr>
          <p:nvPr>
            <p:ph type="sldNum" sz="quarter" idx="12"/>
          </p:nvPr>
        </p:nvSpPr>
        <p:spPr/>
        <p:txBody>
          <a:bodyPr/>
          <a:lstStyle/>
          <a:p>
            <a:fld id="{290DB59D-69E7-401C-8830-EDCCB503373B}" type="slidenum">
              <a:rPr lang="en-US" smtClean="0"/>
              <a:pPr/>
              <a:t>11</a:t>
            </a:fld>
            <a:endParaRPr lang="en-US" dirty="0"/>
          </a:p>
        </p:txBody>
      </p:sp>
    </p:spTree>
    <p:extLst>
      <p:ext uri="{BB962C8B-B14F-4D97-AF65-F5344CB8AC3E}">
        <p14:creationId xmlns:p14="http://schemas.microsoft.com/office/powerpoint/2010/main" val="33355036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F30817-86EC-CF79-FC5F-29C9589A638F}"/>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2C4B05DE-F41D-9466-AA9C-902E5335260A}"/>
              </a:ext>
            </a:extLst>
          </p:cNvPr>
          <p:cNvSpPr>
            <a:spLocks noGrp="1"/>
          </p:cNvSpPr>
          <p:nvPr>
            <p:ph type="title"/>
          </p:nvPr>
        </p:nvSpPr>
        <p:spPr/>
        <p:txBody>
          <a:bodyPr/>
          <a:lstStyle/>
          <a:p>
            <a:r>
              <a:rPr lang="en-US" dirty="0"/>
              <a:t>algorithms</a:t>
            </a:r>
          </a:p>
        </p:txBody>
      </p:sp>
      <p:sp>
        <p:nvSpPr>
          <p:cNvPr id="9" name="Text Placeholder 8">
            <a:extLst>
              <a:ext uri="{FF2B5EF4-FFF2-40B4-BE49-F238E27FC236}">
                <a16:creationId xmlns:a16="http://schemas.microsoft.com/office/drawing/2014/main" id="{761B977C-B70A-6268-C9EC-FF1813C2ACBD}"/>
              </a:ext>
            </a:extLst>
          </p:cNvPr>
          <p:cNvSpPr>
            <a:spLocks noGrp="1"/>
          </p:cNvSpPr>
          <p:nvPr>
            <p:ph type="body" sz="quarter" idx="14"/>
          </p:nvPr>
        </p:nvSpPr>
        <p:spPr/>
        <p:txBody>
          <a:bodyPr/>
          <a:lstStyle/>
          <a:p>
            <a:r>
              <a:rPr lang="en-US" dirty="0"/>
              <a:t>algorithms</a:t>
            </a:r>
          </a:p>
        </p:txBody>
      </p:sp>
      <p:sp>
        <p:nvSpPr>
          <p:cNvPr id="10" name="Text Placeholder 9">
            <a:extLst>
              <a:ext uri="{FF2B5EF4-FFF2-40B4-BE49-F238E27FC236}">
                <a16:creationId xmlns:a16="http://schemas.microsoft.com/office/drawing/2014/main" id="{DEFD03F3-3CC1-016B-1906-68B22DA7A398}"/>
              </a:ext>
            </a:extLst>
          </p:cNvPr>
          <p:cNvSpPr>
            <a:spLocks noGrp="1"/>
          </p:cNvSpPr>
          <p:nvPr>
            <p:ph type="body" sz="quarter" idx="15"/>
          </p:nvPr>
        </p:nvSpPr>
        <p:spPr/>
        <p:txBody>
          <a:bodyPr/>
          <a:lstStyle/>
          <a:p>
            <a:r>
              <a:rPr lang="en-US" dirty="0"/>
              <a:t>algorithms</a:t>
            </a:r>
          </a:p>
        </p:txBody>
      </p:sp>
      <p:sp>
        <p:nvSpPr>
          <p:cNvPr id="18" name="Text Placeholder 17">
            <a:extLst>
              <a:ext uri="{FF2B5EF4-FFF2-40B4-BE49-F238E27FC236}">
                <a16:creationId xmlns:a16="http://schemas.microsoft.com/office/drawing/2014/main" id="{76FED285-2E81-A67B-6A4D-EB58239CE678}"/>
              </a:ext>
            </a:extLst>
          </p:cNvPr>
          <p:cNvSpPr>
            <a:spLocks noGrp="1"/>
          </p:cNvSpPr>
          <p:nvPr>
            <p:ph type="body" idx="1"/>
          </p:nvPr>
        </p:nvSpPr>
        <p:spPr/>
        <p:txBody>
          <a:bodyPr/>
          <a:lstStyle/>
          <a:p>
            <a:r>
              <a:rPr lang="en-US" dirty="0">
                <a:latin typeface="Univers Condensed" panose="020B0506020202050204" pitchFamily="34" charset="0"/>
              </a:rPr>
              <a:t>Arithmetic</a:t>
            </a:r>
            <a:endParaRPr lang="en-US" sz="2000" b="1" spc="100" dirty="0">
              <a:solidFill>
                <a:schemeClr val="accent1"/>
              </a:solidFill>
              <a:latin typeface="Univers Condensed" panose="020B0506020202050204" pitchFamily="34" charset="0"/>
            </a:endParaRPr>
          </a:p>
        </p:txBody>
      </p:sp>
      <p:sp>
        <p:nvSpPr>
          <p:cNvPr id="19" name="Content Placeholder 18">
            <a:extLst>
              <a:ext uri="{FF2B5EF4-FFF2-40B4-BE49-F238E27FC236}">
                <a16:creationId xmlns:a16="http://schemas.microsoft.com/office/drawing/2014/main" id="{5CE65319-B0F2-D2BD-C04F-51E95D38C791}"/>
              </a:ext>
            </a:extLst>
          </p:cNvPr>
          <p:cNvSpPr>
            <a:spLocks noGrp="1"/>
          </p:cNvSpPr>
          <p:nvPr>
            <p:ph sz="half" idx="2"/>
          </p:nvPr>
        </p:nvSpPr>
        <p:spPr/>
        <p:txBody>
          <a:bodyPr/>
          <a:lstStyle/>
          <a:p>
            <a:pPr>
              <a:buFont typeface="Courier New" panose="02070309020205020404" pitchFamily="49" charset="0"/>
              <a:buChar char="o"/>
            </a:pPr>
            <a:r>
              <a:rPr lang="en-US" dirty="0">
                <a:latin typeface="Univers Condensed" panose="020B0506020202050204" pitchFamily="34" charset="0"/>
                <a:ea typeface="+mn-lt"/>
                <a:cs typeface="+mn-lt"/>
              </a:rPr>
              <a:t>Provides accurate calculation of Body Mass Index (BMI) along with other crucial metrics</a:t>
            </a:r>
            <a:endParaRPr lang="en-US" sz="1800" dirty="0">
              <a:latin typeface="Univers Condensed" panose="020B0506020202050204" pitchFamily="34" charset="0"/>
            </a:endParaRPr>
          </a:p>
        </p:txBody>
      </p:sp>
      <p:sp>
        <p:nvSpPr>
          <p:cNvPr id="20" name="Text Placeholder 19">
            <a:extLst>
              <a:ext uri="{FF2B5EF4-FFF2-40B4-BE49-F238E27FC236}">
                <a16:creationId xmlns:a16="http://schemas.microsoft.com/office/drawing/2014/main" id="{12B654F9-776D-ED85-994C-1DE7962916C5}"/>
              </a:ext>
            </a:extLst>
          </p:cNvPr>
          <p:cNvSpPr>
            <a:spLocks noGrp="1"/>
          </p:cNvSpPr>
          <p:nvPr>
            <p:ph type="body" sz="quarter" idx="3"/>
          </p:nvPr>
        </p:nvSpPr>
        <p:spPr/>
        <p:txBody>
          <a:bodyPr/>
          <a:lstStyle/>
          <a:p>
            <a:r>
              <a:rPr lang="en-US" sz="2000" b="1" spc="100" dirty="0">
                <a:solidFill>
                  <a:schemeClr val="accent1"/>
                </a:solidFill>
                <a:latin typeface="Univers Condensed" panose="020B0506020202050204" pitchFamily="34" charset="0"/>
              </a:rPr>
              <a:t>Decision</a:t>
            </a:r>
            <a:r>
              <a:rPr lang="en-US" dirty="0">
                <a:latin typeface="Univers Condensed" panose="020B0506020202050204" pitchFamily="34" charset="0"/>
              </a:rPr>
              <a:t> tree</a:t>
            </a:r>
            <a:endParaRPr lang="en-US" sz="2000" b="1" spc="100" dirty="0">
              <a:solidFill>
                <a:schemeClr val="accent1"/>
              </a:solidFill>
              <a:latin typeface="Univers Condensed" panose="020B0506020202050204" pitchFamily="34" charset="0"/>
            </a:endParaRPr>
          </a:p>
        </p:txBody>
      </p:sp>
      <p:sp>
        <p:nvSpPr>
          <p:cNvPr id="21" name="Content Placeholder 20">
            <a:extLst>
              <a:ext uri="{FF2B5EF4-FFF2-40B4-BE49-F238E27FC236}">
                <a16:creationId xmlns:a16="http://schemas.microsoft.com/office/drawing/2014/main" id="{66B991D4-B3B3-1C33-5A29-6747947041D0}"/>
              </a:ext>
            </a:extLst>
          </p:cNvPr>
          <p:cNvSpPr>
            <a:spLocks noGrp="1"/>
          </p:cNvSpPr>
          <p:nvPr>
            <p:ph sz="quarter" idx="4"/>
          </p:nvPr>
        </p:nvSpPr>
        <p:spPr/>
        <p:txBody>
          <a:bodyPr/>
          <a:lstStyle/>
          <a:p>
            <a:pPr>
              <a:buFont typeface="Courier New" panose="02070309020205020404" pitchFamily="49" charset="0"/>
              <a:buChar char="o"/>
            </a:pPr>
            <a:r>
              <a:rPr lang="en-US" sz="1800" dirty="0">
                <a:solidFill>
                  <a:schemeClr val="bg1"/>
                </a:solidFill>
                <a:latin typeface="Univers Condensed" panose="020B0506020202050204" pitchFamily="34" charset="0"/>
                <a:ea typeface="+mn-lt"/>
                <a:cs typeface="+mn-lt"/>
              </a:rPr>
              <a:t>Creates custom tailored workout recommendations for the end user</a:t>
            </a:r>
            <a:endParaRPr lang="en-US" sz="1800" dirty="0">
              <a:solidFill>
                <a:schemeClr val="bg1"/>
              </a:solidFill>
              <a:latin typeface="Univers Condensed" panose="020B0506020202050204" pitchFamily="34" charset="0"/>
              <a:cs typeface="Calibri"/>
            </a:endParaRPr>
          </a:p>
          <a:p>
            <a:endParaRPr lang="en-US" dirty="0"/>
          </a:p>
        </p:txBody>
      </p:sp>
      <p:sp>
        <p:nvSpPr>
          <p:cNvPr id="22" name="Text Placeholder 21">
            <a:extLst>
              <a:ext uri="{FF2B5EF4-FFF2-40B4-BE49-F238E27FC236}">
                <a16:creationId xmlns:a16="http://schemas.microsoft.com/office/drawing/2014/main" id="{A659CE02-2092-313B-DB61-D4C6A64C244A}"/>
              </a:ext>
            </a:extLst>
          </p:cNvPr>
          <p:cNvSpPr>
            <a:spLocks noGrp="1"/>
          </p:cNvSpPr>
          <p:nvPr>
            <p:ph type="body" sz="quarter" idx="16"/>
          </p:nvPr>
        </p:nvSpPr>
        <p:spPr>
          <a:xfrm>
            <a:off x="8686799" y="2807208"/>
            <a:ext cx="2874265" cy="516445"/>
          </a:xfrm>
        </p:spPr>
        <p:txBody>
          <a:bodyPr>
            <a:normAutofit fontScale="92500" lnSpcReduction="20000"/>
          </a:bodyPr>
          <a:lstStyle/>
          <a:p>
            <a:r>
              <a:rPr lang="en-US" sz="2000" b="1" spc="100" dirty="0">
                <a:solidFill>
                  <a:schemeClr val="accent1"/>
                </a:solidFill>
                <a:latin typeface="Univers Condensed" panose="020B0506020202050204" pitchFamily="34" charset="0"/>
              </a:rPr>
              <a:t>Re</a:t>
            </a:r>
            <a:r>
              <a:rPr lang="en-US" dirty="0">
                <a:latin typeface="Univers Condensed" panose="020B0506020202050204" pitchFamily="34" charset="0"/>
              </a:rPr>
              <a:t>stful data fetching</a:t>
            </a:r>
            <a:endParaRPr lang="en-US" sz="2000" b="1" spc="100" dirty="0">
              <a:solidFill>
                <a:schemeClr val="accent1"/>
              </a:solidFill>
              <a:latin typeface="Univers Condensed" panose="020B0506020202050204" pitchFamily="34" charset="0"/>
            </a:endParaRPr>
          </a:p>
        </p:txBody>
      </p:sp>
      <p:sp>
        <p:nvSpPr>
          <p:cNvPr id="23" name="Content Placeholder 22">
            <a:extLst>
              <a:ext uri="{FF2B5EF4-FFF2-40B4-BE49-F238E27FC236}">
                <a16:creationId xmlns:a16="http://schemas.microsoft.com/office/drawing/2014/main" id="{DC809628-3DED-D2AF-5FC8-F55080F66998}"/>
              </a:ext>
            </a:extLst>
          </p:cNvPr>
          <p:cNvSpPr>
            <a:spLocks noGrp="1"/>
          </p:cNvSpPr>
          <p:nvPr>
            <p:ph sz="quarter" idx="17"/>
          </p:nvPr>
        </p:nvSpPr>
        <p:spPr/>
        <p:txBody>
          <a:bodyPr/>
          <a:lstStyle/>
          <a:p>
            <a:pPr>
              <a:buFont typeface="Courier New" panose="02070309020205020404" pitchFamily="49" charset="0"/>
              <a:buChar char="o"/>
            </a:pPr>
            <a:r>
              <a:rPr lang="en-US" sz="1800" dirty="0">
                <a:latin typeface="Univers Condensed" panose="020B0506020202050204" pitchFamily="34" charset="0"/>
                <a:ea typeface="+mn-lt"/>
                <a:cs typeface="+mn-lt"/>
              </a:rPr>
              <a:t>Allows us to get data from a local or remote server via Workout Manager (wger) API</a:t>
            </a:r>
            <a:endParaRPr lang="en-US" sz="1800" dirty="0">
              <a:latin typeface="Univers Condensed" panose="020B0506020202050204" pitchFamily="34" charset="0"/>
              <a:cs typeface="Calibri"/>
            </a:endParaRPr>
          </a:p>
          <a:p>
            <a:endParaRPr lang="en-US" dirty="0"/>
          </a:p>
        </p:txBody>
      </p:sp>
      <p:sp>
        <p:nvSpPr>
          <p:cNvPr id="6" name="Footer Placeholder 5">
            <a:extLst>
              <a:ext uri="{FF2B5EF4-FFF2-40B4-BE49-F238E27FC236}">
                <a16:creationId xmlns:a16="http://schemas.microsoft.com/office/drawing/2014/main" id="{B66C2F9F-8F8E-77F3-EB7F-5BA1B3FCF4C7}"/>
              </a:ext>
            </a:extLst>
          </p:cNvPr>
          <p:cNvSpPr>
            <a:spLocks noGrp="1"/>
          </p:cNvSpPr>
          <p:nvPr>
            <p:ph type="ftr" sz="quarter" idx="11"/>
          </p:nvPr>
        </p:nvSpPr>
        <p:spPr/>
        <p:txBody>
          <a:bodyPr/>
          <a:lstStyle/>
          <a:p>
            <a:r>
              <a:rPr lang="en-US" dirty="0"/>
              <a:t>8020FIT.AI</a:t>
            </a:r>
          </a:p>
        </p:txBody>
      </p:sp>
      <p:sp>
        <p:nvSpPr>
          <p:cNvPr id="7" name="Slide Number Placeholder 6">
            <a:extLst>
              <a:ext uri="{FF2B5EF4-FFF2-40B4-BE49-F238E27FC236}">
                <a16:creationId xmlns:a16="http://schemas.microsoft.com/office/drawing/2014/main" id="{8CF7B07E-CA45-ED6F-7FE5-14AAF6E7BC30}"/>
              </a:ext>
            </a:extLst>
          </p:cNvPr>
          <p:cNvSpPr>
            <a:spLocks noGrp="1"/>
          </p:cNvSpPr>
          <p:nvPr>
            <p:ph type="sldNum" sz="quarter" idx="12"/>
          </p:nvPr>
        </p:nvSpPr>
        <p:spPr/>
        <p:txBody>
          <a:bodyPr/>
          <a:lstStyle/>
          <a:p>
            <a:fld id="{290DB59D-69E7-401C-8830-EDCCB503373B}" type="slidenum">
              <a:rPr lang="en-US" smtClean="0"/>
              <a:pPr/>
              <a:t>12</a:t>
            </a:fld>
            <a:endParaRPr lang="en-US" dirty="0"/>
          </a:p>
        </p:txBody>
      </p:sp>
    </p:spTree>
    <p:extLst>
      <p:ext uri="{BB962C8B-B14F-4D97-AF65-F5344CB8AC3E}">
        <p14:creationId xmlns:p14="http://schemas.microsoft.com/office/powerpoint/2010/main" val="1523999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6A507F-6180-D67B-8F11-74EF45FEFBB8}"/>
            </a:ext>
          </a:extLst>
        </p:cNvPr>
        <p:cNvGrpSpPr/>
        <p:nvPr/>
      </p:nvGrpSpPr>
      <p:grpSpPr>
        <a:xfrm>
          <a:off x="0" y="0"/>
          <a:ext cx="0" cy="0"/>
          <a:chOff x="0" y="0"/>
          <a:chExt cx="0" cy="0"/>
        </a:xfrm>
      </p:grpSpPr>
      <p:sp>
        <p:nvSpPr>
          <p:cNvPr id="8" name="Title 7">
            <a:extLst>
              <a:ext uri="{FF2B5EF4-FFF2-40B4-BE49-F238E27FC236}">
                <a16:creationId xmlns:a16="http://schemas.microsoft.com/office/drawing/2014/main" id="{78A16CC7-D002-EB69-B8F1-EB0B89687080}"/>
              </a:ext>
            </a:extLst>
          </p:cNvPr>
          <p:cNvSpPr>
            <a:spLocks noGrp="1"/>
          </p:cNvSpPr>
          <p:nvPr>
            <p:ph type="title"/>
          </p:nvPr>
        </p:nvSpPr>
        <p:spPr/>
        <p:txBody>
          <a:bodyPr/>
          <a:lstStyle/>
          <a:p>
            <a:r>
              <a:rPr lang="en-US" dirty="0"/>
              <a:t>algorithms</a:t>
            </a:r>
          </a:p>
        </p:txBody>
      </p:sp>
      <p:sp>
        <p:nvSpPr>
          <p:cNvPr id="9" name="Text Placeholder 8">
            <a:extLst>
              <a:ext uri="{FF2B5EF4-FFF2-40B4-BE49-F238E27FC236}">
                <a16:creationId xmlns:a16="http://schemas.microsoft.com/office/drawing/2014/main" id="{9EDE07F2-136A-7AC3-42B8-5A8477FC6551}"/>
              </a:ext>
            </a:extLst>
          </p:cNvPr>
          <p:cNvSpPr>
            <a:spLocks noGrp="1"/>
          </p:cNvSpPr>
          <p:nvPr>
            <p:ph type="body" sz="quarter" idx="14"/>
          </p:nvPr>
        </p:nvSpPr>
        <p:spPr/>
        <p:txBody>
          <a:bodyPr/>
          <a:lstStyle/>
          <a:p>
            <a:r>
              <a:rPr lang="en-US" dirty="0"/>
              <a:t>algorithms</a:t>
            </a:r>
          </a:p>
        </p:txBody>
      </p:sp>
      <p:sp>
        <p:nvSpPr>
          <p:cNvPr id="10" name="Text Placeholder 9">
            <a:extLst>
              <a:ext uri="{FF2B5EF4-FFF2-40B4-BE49-F238E27FC236}">
                <a16:creationId xmlns:a16="http://schemas.microsoft.com/office/drawing/2014/main" id="{DE7A372A-38D3-29FA-E8E8-B7CFF8D14D43}"/>
              </a:ext>
            </a:extLst>
          </p:cNvPr>
          <p:cNvSpPr>
            <a:spLocks noGrp="1"/>
          </p:cNvSpPr>
          <p:nvPr>
            <p:ph type="body" sz="quarter" idx="15"/>
          </p:nvPr>
        </p:nvSpPr>
        <p:spPr/>
        <p:txBody>
          <a:bodyPr/>
          <a:lstStyle/>
          <a:p>
            <a:r>
              <a:rPr lang="en-US" dirty="0"/>
              <a:t>algorithms</a:t>
            </a:r>
          </a:p>
        </p:txBody>
      </p:sp>
      <p:sp>
        <p:nvSpPr>
          <p:cNvPr id="18" name="Text Placeholder 17">
            <a:extLst>
              <a:ext uri="{FF2B5EF4-FFF2-40B4-BE49-F238E27FC236}">
                <a16:creationId xmlns:a16="http://schemas.microsoft.com/office/drawing/2014/main" id="{BD858C99-480C-4E41-BEEC-C4FBBB6602C8}"/>
              </a:ext>
            </a:extLst>
          </p:cNvPr>
          <p:cNvSpPr>
            <a:spLocks noGrp="1"/>
          </p:cNvSpPr>
          <p:nvPr>
            <p:ph type="body" idx="1"/>
          </p:nvPr>
        </p:nvSpPr>
        <p:spPr/>
        <p:txBody>
          <a:bodyPr/>
          <a:lstStyle/>
          <a:p>
            <a:r>
              <a:rPr lang="en-US" dirty="0">
                <a:latin typeface="Univers Condensed" panose="020B0506020202050204" pitchFamily="34" charset="0"/>
              </a:rPr>
              <a:t>Real time data sync</a:t>
            </a:r>
            <a:endParaRPr lang="en-US" sz="2000" b="1" spc="100" dirty="0">
              <a:solidFill>
                <a:schemeClr val="accent1"/>
              </a:solidFill>
              <a:latin typeface="Univers Condensed" panose="020B0506020202050204" pitchFamily="34" charset="0"/>
            </a:endParaRPr>
          </a:p>
        </p:txBody>
      </p:sp>
      <p:sp>
        <p:nvSpPr>
          <p:cNvPr id="19" name="Content Placeholder 18">
            <a:extLst>
              <a:ext uri="{FF2B5EF4-FFF2-40B4-BE49-F238E27FC236}">
                <a16:creationId xmlns:a16="http://schemas.microsoft.com/office/drawing/2014/main" id="{EFB2035B-91CE-3992-5B96-0D790BD88E86}"/>
              </a:ext>
            </a:extLst>
          </p:cNvPr>
          <p:cNvSpPr>
            <a:spLocks noGrp="1"/>
          </p:cNvSpPr>
          <p:nvPr>
            <p:ph sz="half" idx="2"/>
          </p:nvPr>
        </p:nvSpPr>
        <p:spPr/>
        <p:txBody>
          <a:bodyPr>
            <a:normAutofit/>
          </a:bodyPr>
          <a:lstStyle/>
          <a:p>
            <a:pPr>
              <a:buFont typeface="Courier New" panose="02070309020205020404" pitchFamily="49" charset="0"/>
              <a:buChar char="o"/>
            </a:pPr>
            <a:r>
              <a:rPr lang="en-US" sz="1800" dirty="0">
                <a:latin typeface="Univers Condensed" panose="020B0506020202050204" pitchFamily="34" charset="0"/>
                <a:ea typeface="+mn-lt"/>
                <a:cs typeface="+mn-lt"/>
              </a:rPr>
              <a:t>To keep front</a:t>
            </a:r>
            <a:r>
              <a:rPr lang="en-US" dirty="0">
                <a:latin typeface="Univers Condensed" panose="020B0506020202050204" pitchFamily="34" charset="0"/>
                <a:ea typeface="+mn-lt"/>
                <a:cs typeface="+mn-lt"/>
              </a:rPr>
              <a:t>end data in sync with backend</a:t>
            </a:r>
            <a:endParaRPr lang="en-US" sz="1800" dirty="0">
              <a:latin typeface="Univers Condensed" panose="020B0506020202050204" pitchFamily="34" charset="0"/>
            </a:endParaRPr>
          </a:p>
          <a:p>
            <a:endParaRPr lang="en-US" dirty="0"/>
          </a:p>
        </p:txBody>
      </p:sp>
      <p:sp>
        <p:nvSpPr>
          <p:cNvPr id="20" name="Text Placeholder 19">
            <a:extLst>
              <a:ext uri="{FF2B5EF4-FFF2-40B4-BE49-F238E27FC236}">
                <a16:creationId xmlns:a16="http://schemas.microsoft.com/office/drawing/2014/main" id="{C5317340-FB3F-B531-890D-8497AD656D48}"/>
              </a:ext>
            </a:extLst>
          </p:cNvPr>
          <p:cNvSpPr>
            <a:spLocks noGrp="1"/>
          </p:cNvSpPr>
          <p:nvPr>
            <p:ph type="body" sz="quarter" idx="3"/>
          </p:nvPr>
        </p:nvSpPr>
        <p:spPr/>
        <p:txBody>
          <a:bodyPr>
            <a:normAutofit fontScale="92500"/>
          </a:bodyPr>
          <a:lstStyle/>
          <a:p>
            <a:r>
              <a:rPr lang="en-US" sz="2000" b="1" spc="100" dirty="0">
                <a:solidFill>
                  <a:schemeClr val="accent1"/>
                </a:solidFill>
                <a:latin typeface="Univers Condensed" panose="020B0506020202050204" pitchFamily="34" charset="0"/>
              </a:rPr>
              <a:t>Progress prediction</a:t>
            </a:r>
          </a:p>
        </p:txBody>
      </p:sp>
      <p:sp>
        <p:nvSpPr>
          <p:cNvPr id="21" name="Content Placeholder 20">
            <a:extLst>
              <a:ext uri="{FF2B5EF4-FFF2-40B4-BE49-F238E27FC236}">
                <a16:creationId xmlns:a16="http://schemas.microsoft.com/office/drawing/2014/main" id="{27CDBD88-EB22-B7D9-DBB5-A29D9F186B09}"/>
              </a:ext>
            </a:extLst>
          </p:cNvPr>
          <p:cNvSpPr>
            <a:spLocks noGrp="1"/>
          </p:cNvSpPr>
          <p:nvPr>
            <p:ph sz="quarter" idx="4"/>
          </p:nvPr>
        </p:nvSpPr>
        <p:spPr/>
        <p:txBody>
          <a:bodyPr/>
          <a:lstStyle/>
          <a:p>
            <a:pPr>
              <a:buFont typeface="Courier New" panose="02070309020205020404" pitchFamily="49" charset="0"/>
              <a:buChar char="o"/>
            </a:pPr>
            <a:r>
              <a:rPr lang="en-US" sz="1800" dirty="0">
                <a:solidFill>
                  <a:schemeClr val="bg1"/>
                </a:solidFill>
                <a:latin typeface="Univers Condensed" panose="020B0506020202050204" pitchFamily="34" charset="0"/>
                <a:ea typeface="+mn-lt"/>
                <a:cs typeface="+mn-lt"/>
              </a:rPr>
              <a:t>To pred</a:t>
            </a:r>
            <a:r>
              <a:rPr lang="en-US" dirty="0">
                <a:latin typeface="Univers Condensed" panose="020B0506020202050204" pitchFamily="34" charset="0"/>
                <a:ea typeface="+mn-lt"/>
                <a:cs typeface="+mn-lt"/>
              </a:rPr>
              <a:t>ict user performance trends</a:t>
            </a:r>
            <a:endParaRPr lang="en-US" sz="1800" dirty="0">
              <a:solidFill>
                <a:schemeClr val="bg1"/>
              </a:solidFill>
              <a:latin typeface="Univers Condensed" panose="020B0506020202050204" pitchFamily="34" charset="0"/>
              <a:cs typeface="Calibri"/>
            </a:endParaRPr>
          </a:p>
          <a:p>
            <a:endParaRPr lang="en-US" dirty="0"/>
          </a:p>
        </p:txBody>
      </p:sp>
      <p:sp>
        <p:nvSpPr>
          <p:cNvPr id="22" name="Text Placeholder 21">
            <a:extLst>
              <a:ext uri="{FF2B5EF4-FFF2-40B4-BE49-F238E27FC236}">
                <a16:creationId xmlns:a16="http://schemas.microsoft.com/office/drawing/2014/main" id="{4B729EE4-2F79-B2C6-DFFC-B77C4FB2F69B}"/>
              </a:ext>
            </a:extLst>
          </p:cNvPr>
          <p:cNvSpPr>
            <a:spLocks noGrp="1"/>
          </p:cNvSpPr>
          <p:nvPr>
            <p:ph type="body" sz="quarter" idx="16"/>
          </p:nvPr>
        </p:nvSpPr>
        <p:spPr/>
        <p:txBody>
          <a:bodyPr>
            <a:normAutofit fontScale="85000" lnSpcReduction="20000"/>
          </a:bodyPr>
          <a:lstStyle/>
          <a:p>
            <a:r>
              <a:rPr lang="en-US" sz="2000" b="1" spc="100" dirty="0">
                <a:solidFill>
                  <a:schemeClr val="accent1"/>
                </a:solidFill>
                <a:latin typeface="Univers Condensed" panose="020B0506020202050204" pitchFamily="34" charset="0"/>
              </a:rPr>
              <a:t>Authentication/access control</a:t>
            </a:r>
          </a:p>
        </p:txBody>
      </p:sp>
      <p:sp>
        <p:nvSpPr>
          <p:cNvPr id="23" name="Content Placeholder 22">
            <a:extLst>
              <a:ext uri="{FF2B5EF4-FFF2-40B4-BE49-F238E27FC236}">
                <a16:creationId xmlns:a16="http://schemas.microsoft.com/office/drawing/2014/main" id="{4B32D66F-F9BB-E2BF-EBF2-48636F77DD73}"/>
              </a:ext>
            </a:extLst>
          </p:cNvPr>
          <p:cNvSpPr>
            <a:spLocks noGrp="1"/>
          </p:cNvSpPr>
          <p:nvPr>
            <p:ph sz="quarter" idx="17"/>
          </p:nvPr>
        </p:nvSpPr>
        <p:spPr/>
        <p:txBody>
          <a:bodyPr/>
          <a:lstStyle/>
          <a:p>
            <a:pPr>
              <a:buFont typeface="Courier New" panose="02070309020205020404" pitchFamily="49" charset="0"/>
              <a:buChar char="o"/>
            </a:pPr>
            <a:r>
              <a:rPr lang="en-US" sz="1800" dirty="0">
                <a:latin typeface="Univers Condensed" panose="020B0506020202050204" pitchFamily="34" charset="0"/>
                <a:ea typeface="+mn-lt"/>
                <a:cs typeface="+mn-lt"/>
              </a:rPr>
              <a:t>Se</a:t>
            </a:r>
            <a:r>
              <a:rPr lang="en-US" dirty="0">
                <a:latin typeface="Univers Condensed" panose="020B0506020202050204" pitchFamily="34" charset="0"/>
                <a:ea typeface="+mn-lt"/>
                <a:cs typeface="+mn-lt"/>
              </a:rPr>
              <a:t>cures API and data access using AWS Amplify Auth (Cognito) with role-based access control</a:t>
            </a:r>
            <a:endParaRPr lang="en-US" sz="1800" dirty="0">
              <a:latin typeface="Univers Condensed" panose="020B0506020202050204" pitchFamily="34" charset="0"/>
              <a:cs typeface="Calibri"/>
            </a:endParaRPr>
          </a:p>
          <a:p>
            <a:endParaRPr lang="en-US" dirty="0"/>
          </a:p>
        </p:txBody>
      </p:sp>
      <p:sp>
        <p:nvSpPr>
          <p:cNvPr id="6" name="Footer Placeholder 5">
            <a:extLst>
              <a:ext uri="{FF2B5EF4-FFF2-40B4-BE49-F238E27FC236}">
                <a16:creationId xmlns:a16="http://schemas.microsoft.com/office/drawing/2014/main" id="{18EEE6C2-DB3C-39F3-DD9A-008B263429D3}"/>
              </a:ext>
            </a:extLst>
          </p:cNvPr>
          <p:cNvSpPr>
            <a:spLocks noGrp="1"/>
          </p:cNvSpPr>
          <p:nvPr>
            <p:ph type="ftr" sz="quarter" idx="11"/>
          </p:nvPr>
        </p:nvSpPr>
        <p:spPr/>
        <p:txBody>
          <a:bodyPr/>
          <a:lstStyle/>
          <a:p>
            <a:r>
              <a:rPr lang="en-US" dirty="0"/>
              <a:t>8020FIT.AI</a:t>
            </a:r>
          </a:p>
        </p:txBody>
      </p:sp>
      <p:sp>
        <p:nvSpPr>
          <p:cNvPr id="7" name="Slide Number Placeholder 6">
            <a:extLst>
              <a:ext uri="{FF2B5EF4-FFF2-40B4-BE49-F238E27FC236}">
                <a16:creationId xmlns:a16="http://schemas.microsoft.com/office/drawing/2014/main" id="{8356BACB-C9A0-D9CE-4321-7C52A9F3A0F5}"/>
              </a:ext>
            </a:extLst>
          </p:cNvPr>
          <p:cNvSpPr>
            <a:spLocks noGrp="1"/>
          </p:cNvSpPr>
          <p:nvPr>
            <p:ph type="sldNum" sz="quarter" idx="12"/>
          </p:nvPr>
        </p:nvSpPr>
        <p:spPr/>
        <p:txBody>
          <a:bodyPr/>
          <a:lstStyle/>
          <a:p>
            <a:fld id="{290DB59D-69E7-401C-8830-EDCCB503373B}" type="slidenum">
              <a:rPr lang="en-US" smtClean="0"/>
              <a:pPr/>
              <a:t>13</a:t>
            </a:fld>
            <a:endParaRPr lang="en-US" dirty="0"/>
          </a:p>
        </p:txBody>
      </p:sp>
    </p:spTree>
    <p:extLst>
      <p:ext uri="{BB962C8B-B14F-4D97-AF65-F5344CB8AC3E}">
        <p14:creationId xmlns:p14="http://schemas.microsoft.com/office/powerpoint/2010/main" val="28299123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Picture Placeholder 53" descr="Woman flipping a large tire">
            <a:extLst>
              <a:ext uri="{FF2B5EF4-FFF2-40B4-BE49-F238E27FC236}">
                <a16:creationId xmlns:a16="http://schemas.microsoft.com/office/drawing/2014/main" id="{E61F0118-80DA-F7A1-AF24-125D8D2EE4CC}"/>
              </a:ext>
            </a:extLst>
          </p:cNvPr>
          <p:cNvPicPr>
            <a:picLocks noGrp="1" noChangeAspect="1"/>
          </p:cNvPicPr>
          <p:nvPr>
            <p:ph type="pic" sz="quarter" idx="12"/>
          </p:nvPr>
        </p:nvPicPr>
        <p:blipFill>
          <a:blip r:embed="rId2"/>
          <a:srcRect l="7" r="7"/>
          <a:stretch>
            <a:fillRect/>
          </a:stretch>
        </p:blipFill>
        <p:spPr/>
      </p:pic>
      <p:sp>
        <p:nvSpPr>
          <p:cNvPr id="34" name="Title 33">
            <a:extLst>
              <a:ext uri="{FF2B5EF4-FFF2-40B4-BE49-F238E27FC236}">
                <a16:creationId xmlns:a16="http://schemas.microsoft.com/office/drawing/2014/main" id="{0F3A6B00-BEC1-D962-7852-20F2B433CE23}"/>
              </a:ext>
            </a:extLst>
          </p:cNvPr>
          <p:cNvSpPr>
            <a:spLocks noGrp="1"/>
          </p:cNvSpPr>
          <p:nvPr>
            <p:ph type="title"/>
          </p:nvPr>
        </p:nvSpPr>
        <p:spPr/>
        <p:txBody>
          <a:bodyPr/>
          <a:lstStyle/>
          <a:p>
            <a:r>
              <a:rPr lang="en-US" dirty="0"/>
              <a:t>Schedule</a:t>
            </a:r>
          </a:p>
        </p:txBody>
      </p:sp>
      <p:sp>
        <p:nvSpPr>
          <p:cNvPr id="36" name="Text Placeholder 35">
            <a:extLst>
              <a:ext uri="{FF2B5EF4-FFF2-40B4-BE49-F238E27FC236}">
                <a16:creationId xmlns:a16="http://schemas.microsoft.com/office/drawing/2014/main" id="{FD8F9A3D-7C7B-4C50-5B54-7932FB1F5B48}"/>
              </a:ext>
            </a:extLst>
          </p:cNvPr>
          <p:cNvSpPr>
            <a:spLocks noGrp="1"/>
          </p:cNvSpPr>
          <p:nvPr>
            <p:ph type="body" sz="quarter" idx="14"/>
          </p:nvPr>
        </p:nvSpPr>
        <p:spPr/>
        <p:txBody>
          <a:bodyPr/>
          <a:lstStyle/>
          <a:p>
            <a:r>
              <a:rPr lang="en-US" dirty="0"/>
              <a:t>Schedule</a:t>
            </a:r>
          </a:p>
        </p:txBody>
      </p:sp>
      <p:sp>
        <p:nvSpPr>
          <p:cNvPr id="37" name="Text Placeholder 36">
            <a:extLst>
              <a:ext uri="{FF2B5EF4-FFF2-40B4-BE49-F238E27FC236}">
                <a16:creationId xmlns:a16="http://schemas.microsoft.com/office/drawing/2014/main" id="{AF4283E6-992E-9B3C-53D5-98BACBFC9BB8}"/>
              </a:ext>
            </a:extLst>
          </p:cNvPr>
          <p:cNvSpPr>
            <a:spLocks noGrp="1"/>
          </p:cNvSpPr>
          <p:nvPr>
            <p:ph type="body" sz="quarter" idx="15"/>
          </p:nvPr>
        </p:nvSpPr>
        <p:spPr/>
        <p:txBody>
          <a:bodyPr/>
          <a:lstStyle/>
          <a:p>
            <a:r>
              <a:rPr lang="en-US" dirty="0"/>
              <a:t>Schedule</a:t>
            </a:r>
          </a:p>
        </p:txBody>
      </p:sp>
      <p:sp>
        <p:nvSpPr>
          <p:cNvPr id="8" name="Text Placeholder 7">
            <a:extLst>
              <a:ext uri="{FF2B5EF4-FFF2-40B4-BE49-F238E27FC236}">
                <a16:creationId xmlns:a16="http://schemas.microsoft.com/office/drawing/2014/main" id="{2B7B9261-2BE4-4F85-B8D1-90A7345436BD}"/>
              </a:ext>
            </a:extLst>
          </p:cNvPr>
          <p:cNvSpPr>
            <a:spLocks noGrp="1"/>
          </p:cNvSpPr>
          <p:nvPr>
            <p:ph type="body" sz="quarter" idx="3"/>
          </p:nvPr>
        </p:nvSpPr>
        <p:spPr/>
        <p:txBody>
          <a:bodyPr/>
          <a:lstStyle/>
          <a:p>
            <a:r>
              <a:rPr lang="en-US" dirty="0"/>
              <a:t>weekly</a:t>
            </a:r>
          </a:p>
          <a:p>
            <a:endParaRPr lang="en-US" dirty="0"/>
          </a:p>
        </p:txBody>
      </p:sp>
      <p:sp>
        <p:nvSpPr>
          <p:cNvPr id="9" name="Text Placeholder 8">
            <a:extLst>
              <a:ext uri="{FF2B5EF4-FFF2-40B4-BE49-F238E27FC236}">
                <a16:creationId xmlns:a16="http://schemas.microsoft.com/office/drawing/2014/main" id="{E65A5319-8E4D-10C4-46D1-78F51BF02ED2}"/>
              </a:ext>
            </a:extLst>
          </p:cNvPr>
          <p:cNvSpPr>
            <a:spLocks noGrp="1"/>
          </p:cNvSpPr>
          <p:nvPr>
            <p:ph type="body" sz="quarter" idx="16"/>
          </p:nvPr>
        </p:nvSpPr>
        <p:spPr/>
        <p:txBody>
          <a:bodyPr/>
          <a:lstStyle/>
          <a:p>
            <a:r>
              <a:rPr lang="en-US" dirty="0" err="1"/>
              <a:t>spr</a:t>
            </a:r>
            <a:r>
              <a:rPr lang="en-US" dirty="0"/>
              <a:t> 000</a:t>
            </a:r>
          </a:p>
          <a:p>
            <a:endParaRPr lang="en-US" dirty="0"/>
          </a:p>
        </p:txBody>
      </p:sp>
      <p:sp>
        <p:nvSpPr>
          <p:cNvPr id="10" name="Text Placeholder 9">
            <a:extLst>
              <a:ext uri="{FF2B5EF4-FFF2-40B4-BE49-F238E27FC236}">
                <a16:creationId xmlns:a16="http://schemas.microsoft.com/office/drawing/2014/main" id="{96FDBF80-EA8C-74F6-68DF-2D4CA44E5715}"/>
              </a:ext>
            </a:extLst>
          </p:cNvPr>
          <p:cNvSpPr>
            <a:spLocks noGrp="1"/>
          </p:cNvSpPr>
          <p:nvPr>
            <p:ph type="body" sz="quarter" idx="17"/>
          </p:nvPr>
        </p:nvSpPr>
        <p:spPr/>
        <p:txBody>
          <a:bodyPr/>
          <a:lstStyle/>
          <a:p>
            <a:r>
              <a:rPr lang="en-US" dirty="0" err="1"/>
              <a:t>spr</a:t>
            </a:r>
            <a:r>
              <a:rPr lang="en-US" dirty="0"/>
              <a:t> 001</a:t>
            </a:r>
          </a:p>
          <a:p>
            <a:endParaRPr lang="en-US" dirty="0"/>
          </a:p>
        </p:txBody>
      </p:sp>
      <p:sp>
        <p:nvSpPr>
          <p:cNvPr id="11" name="Text Placeholder 10">
            <a:extLst>
              <a:ext uri="{FF2B5EF4-FFF2-40B4-BE49-F238E27FC236}">
                <a16:creationId xmlns:a16="http://schemas.microsoft.com/office/drawing/2014/main" id="{C5BC20F7-09DE-8825-AB0D-C0EC257E3170}"/>
              </a:ext>
            </a:extLst>
          </p:cNvPr>
          <p:cNvSpPr>
            <a:spLocks noGrp="1"/>
          </p:cNvSpPr>
          <p:nvPr>
            <p:ph type="body" sz="quarter" idx="18"/>
          </p:nvPr>
        </p:nvSpPr>
        <p:spPr/>
        <p:txBody>
          <a:bodyPr/>
          <a:lstStyle/>
          <a:p>
            <a:r>
              <a:rPr lang="en-US" dirty="0" err="1"/>
              <a:t>spr</a:t>
            </a:r>
            <a:r>
              <a:rPr lang="en-US" dirty="0"/>
              <a:t> 002</a:t>
            </a:r>
          </a:p>
        </p:txBody>
      </p:sp>
      <p:sp>
        <p:nvSpPr>
          <p:cNvPr id="12" name="Text Placeholder 11">
            <a:extLst>
              <a:ext uri="{FF2B5EF4-FFF2-40B4-BE49-F238E27FC236}">
                <a16:creationId xmlns:a16="http://schemas.microsoft.com/office/drawing/2014/main" id="{C7E063CF-D1EE-48BA-5E76-16747EF01F79}"/>
              </a:ext>
            </a:extLst>
          </p:cNvPr>
          <p:cNvSpPr>
            <a:spLocks noGrp="1"/>
          </p:cNvSpPr>
          <p:nvPr>
            <p:ph type="body" sz="quarter" idx="19"/>
          </p:nvPr>
        </p:nvSpPr>
        <p:spPr/>
        <p:txBody>
          <a:bodyPr/>
          <a:lstStyle/>
          <a:p>
            <a:r>
              <a:rPr lang="en-US" dirty="0" err="1"/>
              <a:t>Spr</a:t>
            </a:r>
            <a:r>
              <a:rPr lang="en-US" dirty="0"/>
              <a:t> 003</a:t>
            </a:r>
          </a:p>
          <a:p>
            <a:endParaRPr lang="en-US" dirty="0"/>
          </a:p>
        </p:txBody>
      </p:sp>
      <p:sp>
        <p:nvSpPr>
          <p:cNvPr id="13" name="Text Placeholder 12">
            <a:extLst>
              <a:ext uri="{FF2B5EF4-FFF2-40B4-BE49-F238E27FC236}">
                <a16:creationId xmlns:a16="http://schemas.microsoft.com/office/drawing/2014/main" id="{747C3907-FA20-99B7-10DB-9E2BCBCA5EF8}"/>
              </a:ext>
            </a:extLst>
          </p:cNvPr>
          <p:cNvSpPr>
            <a:spLocks noGrp="1"/>
          </p:cNvSpPr>
          <p:nvPr>
            <p:ph type="body" sz="quarter" idx="20"/>
          </p:nvPr>
        </p:nvSpPr>
        <p:spPr>
          <a:xfrm>
            <a:off x="8851392" y="612648"/>
            <a:ext cx="2706624" cy="749808"/>
          </a:xfrm>
        </p:spPr>
        <p:txBody>
          <a:bodyPr/>
          <a:lstStyle/>
          <a:p>
            <a:endParaRPr lang="en-US" dirty="0"/>
          </a:p>
          <a:p>
            <a:r>
              <a:rPr lang="en-US" dirty="0"/>
              <a:t>Mondays @ 7:30pm</a:t>
            </a:r>
          </a:p>
        </p:txBody>
      </p:sp>
      <p:sp>
        <p:nvSpPr>
          <p:cNvPr id="14" name="Text Placeholder 13">
            <a:extLst>
              <a:ext uri="{FF2B5EF4-FFF2-40B4-BE49-F238E27FC236}">
                <a16:creationId xmlns:a16="http://schemas.microsoft.com/office/drawing/2014/main" id="{0D9653B7-41F9-2EF7-27C5-06C3A7EDED74}"/>
              </a:ext>
            </a:extLst>
          </p:cNvPr>
          <p:cNvSpPr>
            <a:spLocks noGrp="1"/>
          </p:cNvSpPr>
          <p:nvPr>
            <p:ph type="body" sz="quarter" idx="21"/>
          </p:nvPr>
        </p:nvSpPr>
        <p:spPr/>
        <p:txBody>
          <a:bodyPr/>
          <a:lstStyle/>
          <a:p>
            <a:r>
              <a:rPr lang="en-US" dirty="0"/>
              <a:t>January 25 – February 10</a:t>
            </a:r>
          </a:p>
          <a:p>
            <a:endParaRPr lang="en-US" dirty="0"/>
          </a:p>
        </p:txBody>
      </p:sp>
      <p:sp>
        <p:nvSpPr>
          <p:cNvPr id="15" name="Text Placeholder 14">
            <a:extLst>
              <a:ext uri="{FF2B5EF4-FFF2-40B4-BE49-F238E27FC236}">
                <a16:creationId xmlns:a16="http://schemas.microsoft.com/office/drawing/2014/main" id="{5B2D5022-0FE1-492E-E6A9-90A3FBC1FE9F}"/>
              </a:ext>
            </a:extLst>
          </p:cNvPr>
          <p:cNvSpPr>
            <a:spLocks noGrp="1"/>
          </p:cNvSpPr>
          <p:nvPr>
            <p:ph type="body" sz="quarter" idx="22"/>
          </p:nvPr>
        </p:nvSpPr>
        <p:spPr/>
        <p:txBody>
          <a:bodyPr/>
          <a:lstStyle/>
          <a:p>
            <a:r>
              <a:rPr lang="en-US" dirty="0"/>
              <a:t>February 10 – March 10</a:t>
            </a:r>
          </a:p>
          <a:p>
            <a:endParaRPr lang="en-US" dirty="0"/>
          </a:p>
        </p:txBody>
      </p:sp>
      <p:sp>
        <p:nvSpPr>
          <p:cNvPr id="16" name="Text Placeholder 15">
            <a:extLst>
              <a:ext uri="{FF2B5EF4-FFF2-40B4-BE49-F238E27FC236}">
                <a16:creationId xmlns:a16="http://schemas.microsoft.com/office/drawing/2014/main" id="{5BD4ED9D-44B4-B7B7-311A-78A4F36C2215}"/>
              </a:ext>
            </a:extLst>
          </p:cNvPr>
          <p:cNvSpPr>
            <a:spLocks noGrp="1"/>
          </p:cNvSpPr>
          <p:nvPr>
            <p:ph type="body" sz="quarter" idx="23"/>
          </p:nvPr>
        </p:nvSpPr>
        <p:spPr/>
        <p:txBody>
          <a:bodyPr/>
          <a:lstStyle/>
          <a:p>
            <a:r>
              <a:rPr lang="en-US" dirty="0"/>
              <a:t>March 10 – April 7</a:t>
            </a:r>
          </a:p>
          <a:p>
            <a:endParaRPr lang="en-US" dirty="0"/>
          </a:p>
        </p:txBody>
      </p:sp>
      <p:sp>
        <p:nvSpPr>
          <p:cNvPr id="17" name="Text Placeholder 16">
            <a:extLst>
              <a:ext uri="{FF2B5EF4-FFF2-40B4-BE49-F238E27FC236}">
                <a16:creationId xmlns:a16="http://schemas.microsoft.com/office/drawing/2014/main" id="{C44E2447-81F8-653F-F69E-41308CD3B138}"/>
              </a:ext>
            </a:extLst>
          </p:cNvPr>
          <p:cNvSpPr>
            <a:spLocks noGrp="1"/>
          </p:cNvSpPr>
          <p:nvPr>
            <p:ph type="body" sz="quarter" idx="24"/>
          </p:nvPr>
        </p:nvSpPr>
        <p:spPr/>
        <p:txBody>
          <a:bodyPr/>
          <a:lstStyle/>
          <a:p>
            <a:r>
              <a:rPr lang="en-US" dirty="0"/>
              <a:t>April 7 – May 5</a:t>
            </a:r>
          </a:p>
          <a:p>
            <a:endParaRPr lang="en-US" dirty="0"/>
          </a:p>
        </p:txBody>
      </p:sp>
      <p:sp>
        <p:nvSpPr>
          <p:cNvPr id="4" name="Footer Placeholder 3">
            <a:extLst>
              <a:ext uri="{FF2B5EF4-FFF2-40B4-BE49-F238E27FC236}">
                <a16:creationId xmlns:a16="http://schemas.microsoft.com/office/drawing/2014/main" id="{81B4B37C-FEED-75F7-305D-DAB618E27193}"/>
              </a:ext>
            </a:extLst>
          </p:cNvPr>
          <p:cNvSpPr>
            <a:spLocks noGrp="1"/>
          </p:cNvSpPr>
          <p:nvPr>
            <p:ph type="ftr" sz="quarter" idx="10"/>
          </p:nvPr>
        </p:nvSpPr>
        <p:spPr/>
        <p:txBody>
          <a:bodyPr/>
          <a:lstStyle/>
          <a:p>
            <a:r>
              <a:rPr lang="en-US" dirty="0"/>
              <a:t>8020fit.ai</a:t>
            </a:r>
          </a:p>
        </p:txBody>
      </p:sp>
      <p:sp>
        <p:nvSpPr>
          <p:cNvPr id="5" name="Slide Number Placeholder 4">
            <a:extLst>
              <a:ext uri="{FF2B5EF4-FFF2-40B4-BE49-F238E27FC236}">
                <a16:creationId xmlns:a16="http://schemas.microsoft.com/office/drawing/2014/main" id="{2BEEC7ED-B38F-33E4-52C3-5A73AF1AAA17}"/>
              </a:ext>
            </a:extLst>
          </p:cNvPr>
          <p:cNvSpPr>
            <a:spLocks noGrp="1"/>
          </p:cNvSpPr>
          <p:nvPr>
            <p:ph type="sldNum" sz="quarter" idx="11"/>
          </p:nvPr>
        </p:nvSpPr>
        <p:spPr/>
        <p:txBody>
          <a:bodyPr/>
          <a:lstStyle/>
          <a:p>
            <a:fld id="{294A09A9-5501-47C1-A89A-A340965A2BE2}" type="slidenum">
              <a:rPr lang="en-US" smtClean="0"/>
              <a:pPr/>
              <a:t>14</a:t>
            </a:fld>
            <a:endParaRPr lang="en-US" dirty="0"/>
          </a:p>
        </p:txBody>
      </p:sp>
    </p:spTree>
    <p:extLst>
      <p:ext uri="{BB962C8B-B14F-4D97-AF65-F5344CB8AC3E}">
        <p14:creationId xmlns:p14="http://schemas.microsoft.com/office/powerpoint/2010/main" val="3234872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F1269-B29F-0FCC-8C46-D8BF503C3B0D}"/>
              </a:ext>
            </a:extLst>
          </p:cNvPr>
          <p:cNvSpPr>
            <a:spLocks noGrp="1"/>
          </p:cNvSpPr>
          <p:nvPr>
            <p:ph type="title"/>
          </p:nvPr>
        </p:nvSpPr>
        <p:spPr>
          <a:xfrm>
            <a:off x="630936" y="1084602"/>
            <a:ext cx="4572000" cy="676656"/>
          </a:xfrm>
        </p:spPr>
        <p:txBody>
          <a:bodyPr/>
          <a:lstStyle/>
          <a:p>
            <a:r>
              <a:rPr lang="en-US" dirty="0"/>
              <a:t>tracker</a:t>
            </a:r>
          </a:p>
        </p:txBody>
      </p:sp>
      <p:sp>
        <p:nvSpPr>
          <p:cNvPr id="6" name="Text Placeholder 5">
            <a:extLst>
              <a:ext uri="{FF2B5EF4-FFF2-40B4-BE49-F238E27FC236}">
                <a16:creationId xmlns:a16="http://schemas.microsoft.com/office/drawing/2014/main" id="{C32C0406-6CCD-07C1-595E-F2C610029B19}"/>
              </a:ext>
            </a:extLst>
          </p:cNvPr>
          <p:cNvSpPr>
            <a:spLocks noGrp="1"/>
          </p:cNvSpPr>
          <p:nvPr>
            <p:ph type="body" sz="quarter" idx="15"/>
          </p:nvPr>
        </p:nvSpPr>
        <p:spPr>
          <a:xfrm>
            <a:off x="630936" y="399479"/>
            <a:ext cx="4572000" cy="676656"/>
          </a:xfrm>
        </p:spPr>
        <p:txBody>
          <a:bodyPr/>
          <a:lstStyle/>
          <a:p>
            <a:r>
              <a:rPr lang="en-US" sz="5500" dirty="0">
                <a:ln w="25400">
                  <a:noFill/>
                </a:ln>
              </a:rPr>
              <a:t>Project</a:t>
            </a:r>
            <a:endParaRPr lang="en-US" sz="5500" dirty="0">
              <a:ln w="25400">
                <a:solidFill>
                  <a:schemeClr val="bg1"/>
                </a:solidFill>
              </a:ln>
            </a:endParaRPr>
          </a:p>
          <a:p>
            <a:endParaRPr lang="en-US" dirty="0"/>
          </a:p>
        </p:txBody>
      </p:sp>
      <p:sp>
        <p:nvSpPr>
          <p:cNvPr id="3" name="Footer Placeholder 2">
            <a:extLst>
              <a:ext uri="{FF2B5EF4-FFF2-40B4-BE49-F238E27FC236}">
                <a16:creationId xmlns:a16="http://schemas.microsoft.com/office/drawing/2014/main" id="{C78C0300-D980-C4C0-3225-94EF14C58BAB}"/>
              </a:ext>
            </a:extLst>
          </p:cNvPr>
          <p:cNvSpPr>
            <a:spLocks noGrp="1"/>
          </p:cNvSpPr>
          <p:nvPr>
            <p:ph type="ftr" sz="quarter" idx="10"/>
          </p:nvPr>
        </p:nvSpPr>
        <p:spPr/>
        <p:txBody>
          <a:bodyPr/>
          <a:lstStyle/>
          <a:p>
            <a:r>
              <a:rPr lang="en-US" dirty="0"/>
              <a:t>8020fit.ai</a:t>
            </a:r>
          </a:p>
        </p:txBody>
      </p:sp>
      <p:sp>
        <p:nvSpPr>
          <p:cNvPr id="4" name="Slide Number Placeholder 3">
            <a:extLst>
              <a:ext uri="{FF2B5EF4-FFF2-40B4-BE49-F238E27FC236}">
                <a16:creationId xmlns:a16="http://schemas.microsoft.com/office/drawing/2014/main" id="{F0D9DB7D-F32D-3BCC-1C79-AD393BA841A9}"/>
              </a:ext>
            </a:extLst>
          </p:cNvPr>
          <p:cNvSpPr>
            <a:spLocks noGrp="1"/>
          </p:cNvSpPr>
          <p:nvPr>
            <p:ph type="sldNum" sz="quarter" idx="11"/>
          </p:nvPr>
        </p:nvSpPr>
        <p:spPr/>
        <p:txBody>
          <a:bodyPr/>
          <a:lstStyle/>
          <a:p>
            <a:fld id="{294A09A9-5501-47C1-A89A-A340965A2BE2}" type="slidenum">
              <a:rPr lang="en-US" smtClean="0"/>
              <a:pPr/>
              <a:t>15</a:t>
            </a:fld>
            <a:endParaRPr lang="en-US" dirty="0"/>
          </a:p>
        </p:txBody>
      </p:sp>
      <p:pic>
        <p:nvPicPr>
          <p:cNvPr id="2052" name="Picture 4">
            <a:extLst>
              <a:ext uri="{FF2B5EF4-FFF2-40B4-BE49-F238E27FC236}">
                <a16:creationId xmlns:a16="http://schemas.microsoft.com/office/drawing/2014/main" id="{4303E0C7-F227-F679-04F2-8D1E05451E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522389"/>
            <a:ext cx="12192000" cy="2014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769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026504E-1B13-2B75-9079-93196400BD2C}"/>
              </a:ext>
            </a:extLst>
          </p:cNvPr>
          <p:cNvSpPr>
            <a:spLocks noGrp="1"/>
          </p:cNvSpPr>
          <p:nvPr>
            <p:ph type="title"/>
          </p:nvPr>
        </p:nvSpPr>
        <p:spPr/>
        <p:txBody>
          <a:bodyPr/>
          <a:lstStyle/>
          <a:p>
            <a:r>
              <a:rPr lang="en-US" dirty="0"/>
              <a:t>Retrospective</a:t>
            </a:r>
          </a:p>
        </p:txBody>
      </p:sp>
      <p:sp>
        <p:nvSpPr>
          <p:cNvPr id="9" name="Text Placeholder 8">
            <a:extLst>
              <a:ext uri="{FF2B5EF4-FFF2-40B4-BE49-F238E27FC236}">
                <a16:creationId xmlns:a16="http://schemas.microsoft.com/office/drawing/2014/main" id="{21C9E939-A199-FD75-27EB-189B82458F23}"/>
              </a:ext>
            </a:extLst>
          </p:cNvPr>
          <p:cNvSpPr>
            <a:spLocks noGrp="1"/>
          </p:cNvSpPr>
          <p:nvPr>
            <p:ph type="body" sz="quarter" idx="14"/>
          </p:nvPr>
        </p:nvSpPr>
        <p:spPr/>
        <p:txBody>
          <a:bodyPr/>
          <a:lstStyle/>
          <a:p>
            <a:r>
              <a:rPr lang="en-US" dirty="0"/>
              <a:t>Retrospective</a:t>
            </a:r>
          </a:p>
        </p:txBody>
      </p:sp>
      <p:sp>
        <p:nvSpPr>
          <p:cNvPr id="10" name="Text Placeholder 9">
            <a:extLst>
              <a:ext uri="{FF2B5EF4-FFF2-40B4-BE49-F238E27FC236}">
                <a16:creationId xmlns:a16="http://schemas.microsoft.com/office/drawing/2014/main" id="{960DF931-8100-1FA8-201D-6A8E05C1A373}"/>
              </a:ext>
            </a:extLst>
          </p:cNvPr>
          <p:cNvSpPr>
            <a:spLocks noGrp="1"/>
          </p:cNvSpPr>
          <p:nvPr>
            <p:ph type="body" sz="quarter" idx="15"/>
          </p:nvPr>
        </p:nvSpPr>
        <p:spPr/>
        <p:txBody>
          <a:bodyPr/>
          <a:lstStyle/>
          <a:p>
            <a:r>
              <a:rPr lang="en-US" dirty="0"/>
              <a:t>retrospective</a:t>
            </a:r>
          </a:p>
        </p:txBody>
      </p:sp>
      <p:sp>
        <p:nvSpPr>
          <p:cNvPr id="18" name="Text Placeholder 17">
            <a:extLst>
              <a:ext uri="{FF2B5EF4-FFF2-40B4-BE49-F238E27FC236}">
                <a16:creationId xmlns:a16="http://schemas.microsoft.com/office/drawing/2014/main" id="{046CA5BB-7A3D-7780-F78A-AA1250DD3553}"/>
              </a:ext>
            </a:extLst>
          </p:cNvPr>
          <p:cNvSpPr>
            <a:spLocks noGrp="1"/>
          </p:cNvSpPr>
          <p:nvPr>
            <p:ph type="body" idx="1"/>
          </p:nvPr>
        </p:nvSpPr>
        <p:spPr/>
        <p:txBody>
          <a:bodyPr/>
          <a:lstStyle/>
          <a:p>
            <a:r>
              <a:rPr lang="en-US" sz="2000" b="1" spc="100" dirty="0">
                <a:solidFill>
                  <a:schemeClr val="accent1"/>
                </a:solidFill>
                <a:latin typeface="Univers Condensed" panose="020B0506020202050204" pitchFamily="34" charset="0"/>
              </a:rPr>
              <a:t>Good</a:t>
            </a:r>
          </a:p>
        </p:txBody>
      </p:sp>
      <p:sp>
        <p:nvSpPr>
          <p:cNvPr id="19" name="Content Placeholder 18">
            <a:extLst>
              <a:ext uri="{FF2B5EF4-FFF2-40B4-BE49-F238E27FC236}">
                <a16:creationId xmlns:a16="http://schemas.microsoft.com/office/drawing/2014/main" id="{5C323BF6-24BB-4091-A40F-9741EDCDA966}"/>
              </a:ext>
            </a:extLst>
          </p:cNvPr>
          <p:cNvSpPr>
            <a:spLocks noGrp="1"/>
          </p:cNvSpPr>
          <p:nvPr>
            <p:ph sz="half" idx="2"/>
          </p:nvPr>
        </p:nvSpPr>
        <p:spPr/>
        <p:txBody>
          <a:bodyPr/>
          <a:lstStyle/>
          <a:p>
            <a:pPr>
              <a:buFont typeface="Courier New" panose="02070309020205020404" pitchFamily="49" charset="0"/>
              <a:buChar char="o"/>
            </a:pPr>
            <a:r>
              <a:rPr lang="en-US" dirty="0">
                <a:latin typeface="Univers Condensed" panose="020B0506020202050204" pitchFamily="34" charset="0"/>
                <a:ea typeface="+mn-lt"/>
                <a:cs typeface="+mn-lt"/>
              </a:rPr>
              <a:t>Quick decision making led to good project idea and establishing roles</a:t>
            </a:r>
            <a:endParaRPr lang="en-US" sz="1800" dirty="0">
              <a:latin typeface="Univers Condensed" panose="020B0506020202050204" pitchFamily="34" charset="0"/>
            </a:endParaRPr>
          </a:p>
          <a:p>
            <a:pPr>
              <a:buFont typeface="Courier New" panose="02070309020205020404" pitchFamily="49" charset="0"/>
              <a:buChar char="o"/>
            </a:pPr>
            <a:r>
              <a:rPr lang="en-US" dirty="0">
                <a:latin typeface="Univers Condensed" panose="020B0506020202050204" pitchFamily="34" charset="0"/>
                <a:ea typeface="+mn-lt"/>
                <a:cs typeface="+mn-lt"/>
              </a:rPr>
              <a:t>Flexibility on working together and meeting</a:t>
            </a:r>
            <a:endParaRPr lang="en-US" sz="1800" dirty="0">
              <a:latin typeface="Univers Condensed" panose="020B0506020202050204" pitchFamily="34" charset="0"/>
              <a:ea typeface="+mn-lt"/>
              <a:cs typeface="+mn-lt"/>
            </a:endParaRPr>
          </a:p>
          <a:p>
            <a:pPr>
              <a:buFont typeface="Courier New" panose="02070309020205020404" pitchFamily="49" charset="0"/>
              <a:buChar char="o"/>
            </a:pPr>
            <a:r>
              <a:rPr lang="en-US" dirty="0">
                <a:latin typeface="Univers Condensed" panose="020B0506020202050204" pitchFamily="34" charset="0"/>
                <a:ea typeface="+mn-lt"/>
                <a:cs typeface="+mn-lt"/>
              </a:rPr>
              <a:t>Clarity when team started executing on action items</a:t>
            </a:r>
            <a:endParaRPr lang="en-US" sz="1800" dirty="0">
              <a:latin typeface="Univers Condensed" panose="020B0506020202050204" pitchFamily="34" charset="0"/>
            </a:endParaRPr>
          </a:p>
          <a:p>
            <a:endParaRPr lang="en-US" dirty="0"/>
          </a:p>
        </p:txBody>
      </p:sp>
      <p:sp>
        <p:nvSpPr>
          <p:cNvPr id="20" name="Text Placeholder 19">
            <a:extLst>
              <a:ext uri="{FF2B5EF4-FFF2-40B4-BE49-F238E27FC236}">
                <a16:creationId xmlns:a16="http://schemas.microsoft.com/office/drawing/2014/main" id="{F50660CC-39CF-27BD-D56E-34A0F90B479C}"/>
              </a:ext>
            </a:extLst>
          </p:cNvPr>
          <p:cNvSpPr>
            <a:spLocks noGrp="1"/>
          </p:cNvSpPr>
          <p:nvPr>
            <p:ph type="body" sz="quarter" idx="3"/>
          </p:nvPr>
        </p:nvSpPr>
        <p:spPr/>
        <p:txBody>
          <a:bodyPr/>
          <a:lstStyle/>
          <a:p>
            <a:r>
              <a:rPr lang="en-US" dirty="0">
                <a:latin typeface="Univers Condensed" panose="020B0506020202050204" pitchFamily="34" charset="0"/>
              </a:rPr>
              <a:t>Bad</a:t>
            </a:r>
            <a:endParaRPr lang="en-US" sz="2000" b="1" spc="100" dirty="0">
              <a:solidFill>
                <a:schemeClr val="accent1"/>
              </a:solidFill>
              <a:latin typeface="Univers Condensed" panose="020B0506020202050204" pitchFamily="34" charset="0"/>
            </a:endParaRPr>
          </a:p>
        </p:txBody>
      </p:sp>
      <p:sp>
        <p:nvSpPr>
          <p:cNvPr id="21" name="Content Placeholder 20">
            <a:extLst>
              <a:ext uri="{FF2B5EF4-FFF2-40B4-BE49-F238E27FC236}">
                <a16:creationId xmlns:a16="http://schemas.microsoft.com/office/drawing/2014/main" id="{9B23592D-0E32-718A-F29E-2261B6EA41CB}"/>
              </a:ext>
            </a:extLst>
          </p:cNvPr>
          <p:cNvSpPr>
            <a:spLocks noGrp="1"/>
          </p:cNvSpPr>
          <p:nvPr>
            <p:ph sz="quarter" idx="4"/>
          </p:nvPr>
        </p:nvSpPr>
        <p:spPr/>
        <p:txBody>
          <a:bodyPr/>
          <a:lstStyle/>
          <a:p>
            <a:pPr>
              <a:buFont typeface="Courier New" panose="02070309020205020404" pitchFamily="49" charset="0"/>
              <a:buChar char="o"/>
            </a:pPr>
            <a:r>
              <a:rPr lang="en-US" dirty="0">
                <a:latin typeface="Univers Condensed" panose="020B0506020202050204" pitchFamily="34" charset="0"/>
                <a:ea typeface="+mn-lt"/>
                <a:cs typeface="+mn-lt"/>
              </a:rPr>
              <a:t>Late planning that led to a rushed feeling</a:t>
            </a:r>
            <a:endParaRPr lang="en-US" sz="1800" dirty="0">
              <a:solidFill>
                <a:schemeClr val="bg1"/>
              </a:solidFill>
              <a:latin typeface="Univers Condensed" panose="020B0506020202050204" pitchFamily="34" charset="0"/>
              <a:cs typeface="Calibri"/>
            </a:endParaRPr>
          </a:p>
          <a:p>
            <a:pPr>
              <a:buFont typeface="Courier New" panose="02070309020205020404" pitchFamily="49" charset="0"/>
              <a:buChar char="o"/>
            </a:pPr>
            <a:r>
              <a:rPr lang="en-US" sz="1800" dirty="0">
                <a:solidFill>
                  <a:schemeClr val="bg1"/>
                </a:solidFill>
                <a:latin typeface="Univers Condensed" panose="020B0506020202050204" pitchFamily="34" charset="0"/>
                <a:ea typeface="+mn-lt"/>
                <a:cs typeface="+mn-lt"/>
              </a:rPr>
              <a:t>Meeting</a:t>
            </a:r>
            <a:r>
              <a:rPr lang="en-US" dirty="0">
                <a:latin typeface="Univers Condensed" panose="020B0506020202050204" pitchFamily="34" charset="0"/>
                <a:ea typeface="+mn-lt"/>
                <a:cs typeface="+mn-lt"/>
              </a:rPr>
              <a:t> structure was lacking</a:t>
            </a:r>
            <a:endParaRPr lang="en-US" sz="1800" dirty="0">
              <a:solidFill>
                <a:schemeClr val="bg1"/>
              </a:solidFill>
              <a:latin typeface="Univers Condensed" panose="020B0506020202050204" pitchFamily="34" charset="0"/>
              <a:cs typeface="Calibri"/>
            </a:endParaRPr>
          </a:p>
          <a:p>
            <a:pPr>
              <a:buFont typeface="Courier New" panose="02070309020205020404" pitchFamily="49" charset="0"/>
              <a:buChar char="o"/>
            </a:pPr>
            <a:r>
              <a:rPr lang="en-US" dirty="0">
                <a:latin typeface="Univers Condensed" panose="020B0506020202050204" pitchFamily="34" charset="0"/>
                <a:cs typeface="Calibri"/>
              </a:rPr>
              <a:t>Communication in the group chat regarding task updates</a:t>
            </a:r>
            <a:endParaRPr lang="en-US" sz="1800" dirty="0">
              <a:solidFill>
                <a:schemeClr val="bg1"/>
              </a:solidFill>
              <a:latin typeface="Univers Condensed" panose="020B0506020202050204" pitchFamily="34" charset="0"/>
              <a:cs typeface="Calibri"/>
            </a:endParaRPr>
          </a:p>
          <a:p>
            <a:endParaRPr lang="en-US" dirty="0"/>
          </a:p>
        </p:txBody>
      </p:sp>
      <p:sp>
        <p:nvSpPr>
          <p:cNvPr id="22" name="Text Placeholder 21">
            <a:extLst>
              <a:ext uri="{FF2B5EF4-FFF2-40B4-BE49-F238E27FC236}">
                <a16:creationId xmlns:a16="http://schemas.microsoft.com/office/drawing/2014/main" id="{C59A80AB-7F4A-4365-CD8D-FA4D6B880E07}"/>
              </a:ext>
            </a:extLst>
          </p:cNvPr>
          <p:cNvSpPr>
            <a:spLocks noGrp="1"/>
          </p:cNvSpPr>
          <p:nvPr>
            <p:ph type="body" sz="quarter" idx="16"/>
          </p:nvPr>
        </p:nvSpPr>
        <p:spPr/>
        <p:txBody>
          <a:bodyPr/>
          <a:lstStyle/>
          <a:p>
            <a:r>
              <a:rPr lang="en-US" dirty="0">
                <a:latin typeface="Univers Condensed" panose="020B0506020202050204" pitchFamily="34" charset="0"/>
              </a:rPr>
              <a:t>Apply</a:t>
            </a:r>
            <a:endParaRPr lang="en-US" sz="2000" b="1" spc="100" dirty="0">
              <a:solidFill>
                <a:schemeClr val="accent1"/>
              </a:solidFill>
              <a:latin typeface="Univers Condensed" panose="020B0506020202050204" pitchFamily="34" charset="0"/>
            </a:endParaRPr>
          </a:p>
        </p:txBody>
      </p:sp>
      <p:sp>
        <p:nvSpPr>
          <p:cNvPr id="23" name="Content Placeholder 22">
            <a:extLst>
              <a:ext uri="{FF2B5EF4-FFF2-40B4-BE49-F238E27FC236}">
                <a16:creationId xmlns:a16="http://schemas.microsoft.com/office/drawing/2014/main" id="{70761803-4B34-BCC0-956D-B99F1893CBD7}"/>
              </a:ext>
            </a:extLst>
          </p:cNvPr>
          <p:cNvSpPr>
            <a:spLocks noGrp="1"/>
          </p:cNvSpPr>
          <p:nvPr>
            <p:ph sz="quarter" idx="17"/>
          </p:nvPr>
        </p:nvSpPr>
        <p:spPr/>
        <p:txBody>
          <a:bodyPr/>
          <a:lstStyle/>
          <a:p>
            <a:pPr>
              <a:buFont typeface="Courier New" panose="02070309020205020404" pitchFamily="49" charset="0"/>
              <a:buChar char="o"/>
            </a:pPr>
            <a:r>
              <a:rPr lang="en-US" dirty="0">
                <a:latin typeface="Univers Condensed" panose="020B0506020202050204" pitchFamily="34" charset="0"/>
                <a:ea typeface="+mn-lt"/>
                <a:cs typeface="+mn-lt"/>
              </a:rPr>
              <a:t>Implement a framework for meetings</a:t>
            </a:r>
            <a:endParaRPr lang="en-US" sz="1800" dirty="0">
              <a:latin typeface="Univers Condensed" panose="020B0506020202050204" pitchFamily="34" charset="0"/>
            </a:endParaRPr>
          </a:p>
          <a:p>
            <a:pPr>
              <a:buFont typeface="Courier New" panose="02070309020205020404" pitchFamily="49" charset="0"/>
              <a:buChar char="o"/>
            </a:pPr>
            <a:r>
              <a:rPr lang="en-US" dirty="0">
                <a:latin typeface="Univers Condensed" panose="020B0506020202050204" pitchFamily="34" charset="0"/>
                <a:ea typeface="+mn-lt"/>
                <a:cs typeface="+mn-lt"/>
              </a:rPr>
              <a:t>Team members will update the task tracker so that we can manage the project</a:t>
            </a:r>
            <a:endParaRPr lang="en-US" sz="1800" dirty="0">
              <a:latin typeface="Univers Condensed" panose="020B0506020202050204" pitchFamily="34" charset="0"/>
              <a:cs typeface="Calibri"/>
            </a:endParaRPr>
          </a:p>
          <a:p>
            <a:pPr>
              <a:buFont typeface="Courier New" panose="02070309020205020404" pitchFamily="49" charset="0"/>
              <a:buChar char="o"/>
            </a:pPr>
            <a:r>
              <a:rPr lang="en-US" dirty="0">
                <a:latin typeface="Univers Condensed" panose="020B0506020202050204" pitchFamily="34" charset="0"/>
                <a:cs typeface="Calibri"/>
              </a:rPr>
              <a:t>Update each other every three days on task status</a:t>
            </a:r>
            <a:endParaRPr lang="en-US" sz="1800" dirty="0">
              <a:latin typeface="Univers Condensed" panose="020B0506020202050204" pitchFamily="34" charset="0"/>
              <a:cs typeface="Calibri"/>
            </a:endParaRPr>
          </a:p>
          <a:p>
            <a:endParaRPr lang="en-US" dirty="0"/>
          </a:p>
        </p:txBody>
      </p:sp>
      <p:sp>
        <p:nvSpPr>
          <p:cNvPr id="6" name="Footer Placeholder 5">
            <a:extLst>
              <a:ext uri="{FF2B5EF4-FFF2-40B4-BE49-F238E27FC236}">
                <a16:creationId xmlns:a16="http://schemas.microsoft.com/office/drawing/2014/main" id="{1E15799E-7FB8-881B-1CF1-1EB0EE965CA7}"/>
              </a:ext>
            </a:extLst>
          </p:cNvPr>
          <p:cNvSpPr>
            <a:spLocks noGrp="1"/>
          </p:cNvSpPr>
          <p:nvPr>
            <p:ph type="ftr" sz="quarter" idx="11"/>
          </p:nvPr>
        </p:nvSpPr>
        <p:spPr/>
        <p:txBody>
          <a:bodyPr/>
          <a:lstStyle/>
          <a:p>
            <a:r>
              <a:rPr lang="en-US"/>
              <a:t>Fitness Presentation</a:t>
            </a:r>
            <a:endParaRPr lang="en-US" dirty="0"/>
          </a:p>
        </p:txBody>
      </p:sp>
      <p:sp>
        <p:nvSpPr>
          <p:cNvPr id="7" name="Slide Number Placeholder 6">
            <a:extLst>
              <a:ext uri="{FF2B5EF4-FFF2-40B4-BE49-F238E27FC236}">
                <a16:creationId xmlns:a16="http://schemas.microsoft.com/office/drawing/2014/main" id="{271C4523-1086-CEA1-4A76-1158960A2E32}"/>
              </a:ext>
            </a:extLst>
          </p:cNvPr>
          <p:cNvSpPr>
            <a:spLocks noGrp="1"/>
          </p:cNvSpPr>
          <p:nvPr>
            <p:ph type="sldNum" sz="quarter" idx="12"/>
          </p:nvPr>
        </p:nvSpPr>
        <p:spPr/>
        <p:txBody>
          <a:bodyPr/>
          <a:lstStyle/>
          <a:p>
            <a:fld id="{290DB59D-69E7-401C-8830-EDCCB503373B}" type="slidenum">
              <a:rPr lang="en-US" smtClean="0"/>
              <a:pPr/>
              <a:t>16</a:t>
            </a:fld>
            <a:endParaRPr lang="en-US" dirty="0"/>
          </a:p>
        </p:txBody>
      </p:sp>
    </p:spTree>
    <p:extLst>
      <p:ext uri="{BB962C8B-B14F-4D97-AF65-F5344CB8AC3E}">
        <p14:creationId xmlns:p14="http://schemas.microsoft.com/office/powerpoint/2010/main" val="25268156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9" name="Title 1">
            <a:extLst>
              <a:ext uri="{FF2B5EF4-FFF2-40B4-BE49-F238E27FC236}">
                <a16:creationId xmlns:a16="http://schemas.microsoft.com/office/drawing/2014/main" id="{65223AFB-5B47-FDE1-F069-ADE4A4E32720}"/>
              </a:ext>
            </a:extLst>
          </p:cNvPr>
          <p:cNvSpPr>
            <a:spLocks noGrp="1"/>
          </p:cNvSpPr>
          <p:nvPr>
            <p:ph type="title"/>
          </p:nvPr>
        </p:nvSpPr>
        <p:spPr>
          <a:xfrm>
            <a:off x="630936" y="3474720"/>
            <a:ext cx="5468112" cy="1444752"/>
          </a:xfrm>
        </p:spPr>
        <p:txBody>
          <a:bodyPr/>
          <a:lstStyle/>
          <a:p>
            <a:r>
              <a:rPr lang="en-US" dirty="0"/>
              <a:t>Overview </a:t>
            </a:r>
          </a:p>
        </p:txBody>
      </p:sp>
      <p:sp>
        <p:nvSpPr>
          <p:cNvPr id="3081" name="Footer Placeholder 2">
            <a:extLst>
              <a:ext uri="{FF2B5EF4-FFF2-40B4-BE49-F238E27FC236}">
                <a16:creationId xmlns:a16="http://schemas.microsoft.com/office/drawing/2014/main" id="{EC052976-E28D-FE57-EE53-854D76E891F0}"/>
              </a:ext>
            </a:extLst>
          </p:cNvPr>
          <p:cNvSpPr>
            <a:spLocks noGrp="1"/>
          </p:cNvSpPr>
          <p:nvPr>
            <p:ph type="ftr" sz="quarter" idx="10"/>
          </p:nvPr>
        </p:nvSpPr>
        <p:spPr>
          <a:xfrm>
            <a:off x="7099139" y="6176963"/>
            <a:ext cx="3890010" cy="365125"/>
          </a:xfrm>
        </p:spPr>
        <p:txBody>
          <a:bodyPr/>
          <a:lstStyle/>
          <a:p>
            <a:pPr>
              <a:spcAft>
                <a:spcPts val="600"/>
              </a:spcAft>
            </a:pPr>
            <a:r>
              <a:rPr lang="en-US" dirty="0"/>
              <a:t>8020FIT.AI</a:t>
            </a:r>
          </a:p>
        </p:txBody>
      </p:sp>
      <p:sp>
        <p:nvSpPr>
          <p:cNvPr id="3083" name="Slide Number Placeholder 3">
            <a:extLst>
              <a:ext uri="{FF2B5EF4-FFF2-40B4-BE49-F238E27FC236}">
                <a16:creationId xmlns:a16="http://schemas.microsoft.com/office/drawing/2014/main" id="{1D3F35AC-F9FE-D58C-2B08-B1427BE52A43}"/>
              </a:ext>
            </a:extLst>
          </p:cNvPr>
          <p:cNvSpPr>
            <a:spLocks noGrp="1"/>
          </p:cNvSpPr>
          <p:nvPr>
            <p:ph type="sldNum" sz="quarter" idx="11"/>
          </p:nvPr>
        </p:nvSpPr>
        <p:spPr>
          <a:xfrm>
            <a:off x="11145359" y="6176963"/>
            <a:ext cx="440851" cy="365125"/>
          </a:xfrm>
        </p:spPr>
        <p:txBody>
          <a:bodyPr/>
          <a:lstStyle/>
          <a:p>
            <a:pPr>
              <a:spcAft>
                <a:spcPts val="600"/>
              </a:spcAft>
            </a:pPr>
            <a:fld id="{294A09A9-5501-47C1-A89A-A340965A2BE2}" type="slidenum">
              <a:rPr lang="en-US" smtClean="0"/>
              <a:pPr>
                <a:spcAft>
                  <a:spcPts val="600"/>
                </a:spcAft>
              </a:pPr>
              <a:t>17</a:t>
            </a:fld>
            <a:endParaRPr lang="en-US"/>
          </a:p>
        </p:txBody>
      </p:sp>
      <p:pic>
        <p:nvPicPr>
          <p:cNvPr id="3074" name="Picture 2">
            <a:extLst>
              <a:ext uri="{FF2B5EF4-FFF2-40B4-BE49-F238E27FC236}">
                <a16:creationId xmlns:a16="http://schemas.microsoft.com/office/drawing/2014/main" id="{6626AF25-A410-3C56-4596-057ACF9853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4669" b="-3"/>
          <a:stretch/>
        </p:blipFill>
        <p:spPr bwMode="auto">
          <a:xfrm>
            <a:off x="6473952" y="512064"/>
            <a:ext cx="5394960" cy="5340096"/>
          </a:xfrm>
          <a:prstGeom prst="rect">
            <a:avLst/>
          </a:prstGeom>
          <a:solidFill>
            <a:srgbClr val="FFFFFF"/>
          </a:solidFill>
        </p:spPr>
      </p:pic>
      <p:sp>
        <p:nvSpPr>
          <p:cNvPr id="2" name="Title 1">
            <a:extLst>
              <a:ext uri="{FF2B5EF4-FFF2-40B4-BE49-F238E27FC236}">
                <a16:creationId xmlns:a16="http://schemas.microsoft.com/office/drawing/2014/main" id="{84870D27-F8F6-F74E-8D75-E43F3F8268DB}"/>
              </a:ext>
            </a:extLst>
          </p:cNvPr>
          <p:cNvSpPr>
            <a:spLocks noGrp="1"/>
          </p:cNvSpPr>
          <p:nvPr>
            <p:ph type="body" sz="quarter" idx="15"/>
          </p:nvPr>
        </p:nvSpPr>
        <p:spPr>
          <a:xfrm>
            <a:off x="630936" y="1938528"/>
            <a:ext cx="5468112" cy="1444752"/>
          </a:xfrm>
        </p:spPr>
        <p:txBody>
          <a:bodyPr>
            <a:normAutofit/>
          </a:bodyPr>
          <a:lstStyle/>
          <a:p>
            <a:r>
              <a:rPr lang="en-US" sz="5100"/>
              <a:t>WORKING AGREEMENT</a:t>
            </a:r>
          </a:p>
        </p:txBody>
      </p:sp>
    </p:spTree>
    <p:extLst>
      <p:ext uri="{BB962C8B-B14F-4D97-AF65-F5344CB8AC3E}">
        <p14:creationId xmlns:p14="http://schemas.microsoft.com/office/powerpoint/2010/main" val="41721936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9D8B37-D90C-6102-2266-340BA6AC96FF}"/>
              </a:ext>
            </a:extLst>
          </p:cNvPr>
          <p:cNvSpPr>
            <a:spLocks noGrp="1"/>
          </p:cNvSpPr>
          <p:nvPr>
            <p:ph type="body" sz="quarter" idx="11"/>
          </p:nvPr>
        </p:nvSpPr>
        <p:spPr/>
        <p:txBody>
          <a:bodyPr/>
          <a:lstStyle/>
          <a:p>
            <a:r>
              <a:rPr lang="en-US" dirty="0"/>
              <a:t>THANK</a:t>
            </a:r>
          </a:p>
          <a:p>
            <a:r>
              <a:rPr lang="en-US" dirty="0"/>
              <a:t>YOU</a:t>
            </a:r>
          </a:p>
          <a:p>
            <a:r>
              <a:rPr lang="en-US" dirty="0"/>
              <a:t>THANK</a:t>
            </a:r>
          </a:p>
          <a:p>
            <a:r>
              <a:rPr lang="en-US" dirty="0"/>
              <a:t>YOU</a:t>
            </a:r>
          </a:p>
          <a:p>
            <a:r>
              <a:rPr lang="en-US" dirty="0"/>
              <a:t>THANK</a:t>
            </a:r>
          </a:p>
          <a:p>
            <a:r>
              <a:rPr lang="en-US" dirty="0"/>
              <a:t>YOU</a:t>
            </a:r>
          </a:p>
          <a:p>
            <a:r>
              <a:rPr lang="en-US" dirty="0"/>
              <a:t>THANK</a:t>
            </a:r>
          </a:p>
          <a:p>
            <a:endParaRPr lang="en-US" dirty="0"/>
          </a:p>
        </p:txBody>
      </p:sp>
      <p:pic>
        <p:nvPicPr>
          <p:cNvPr id="6" name="Picture Placeholder 5" descr="Close up of weights">
            <a:extLst>
              <a:ext uri="{FF2B5EF4-FFF2-40B4-BE49-F238E27FC236}">
                <a16:creationId xmlns:a16="http://schemas.microsoft.com/office/drawing/2014/main" id="{678C7CB8-7ECC-1DAB-BAFA-98B10CC572B2}"/>
              </a:ext>
            </a:extLst>
          </p:cNvPr>
          <p:cNvPicPr>
            <a:picLocks noGrp="1" noChangeAspect="1"/>
          </p:cNvPicPr>
          <p:nvPr>
            <p:ph type="pic" sz="quarter" idx="10"/>
          </p:nvPr>
        </p:nvPicPr>
        <p:blipFill>
          <a:blip r:embed="rId2"/>
          <a:srcRect t="127" b="127"/>
          <a:stretch>
            <a:fillRect/>
          </a:stretch>
        </p:blipFill>
        <p:spPr/>
      </p:pic>
      <p:sp>
        <p:nvSpPr>
          <p:cNvPr id="4" name="Title 3">
            <a:extLst>
              <a:ext uri="{FF2B5EF4-FFF2-40B4-BE49-F238E27FC236}">
                <a16:creationId xmlns:a16="http://schemas.microsoft.com/office/drawing/2014/main" id="{48489A72-1444-0D35-EE91-CB6DB322DF46}"/>
              </a:ext>
            </a:extLst>
          </p:cNvPr>
          <p:cNvSpPr>
            <a:spLocks noGrp="1"/>
          </p:cNvSpPr>
          <p:nvPr>
            <p:ph type="ctrTitle"/>
          </p:nvPr>
        </p:nvSpPr>
        <p:spPr/>
        <p:txBody>
          <a:bodyPr/>
          <a:lstStyle/>
          <a:p>
            <a:r>
              <a:rPr lang="en-US" dirty="0"/>
              <a:t>THANK YOU</a:t>
            </a:r>
          </a:p>
        </p:txBody>
      </p:sp>
      <p:sp>
        <p:nvSpPr>
          <p:cNvPr id="5" name="Subtitle 4">
            <a:extLst>
              <a:ext uri="{FF2B5EF4-FFF2-40B4-BE49-F238E27FC236}">
                <a16:creationId xmlns:a16="http://schemas.microsoft.com/office/drawing/2014/main" id="{037AAD62-A7B8-DCFD-7FCE-9F16BFC7B4A0}"/>
              </a:ext>
            </a:extLst>
          </p:cNvPr>
          <p:cNvSpPr>
            <a:spLocks noGrp="1"/>
          </p:cNvSpPr>
          <p:nvPr>
            <p:ph type="subTitle" idx="1"/>
          </p:nvPr>
        </p:nvSpPr>
        <p:spPr>
          <a:xfrm>
            <a:off x="585215" y="2926080"/>
            <a:ext cx="6766559" cy="1399032"/>
          </a:xfrm>
        </p:spPr>
        <p:txBody>
          <a:bodyPr/>
          <a:lstStyle/>
          <a:p>
            <a:endParaRPr lang="en-US" dirty="0"/>
          </a:p>
          <a:p>
            <a:r>
              <a:rPr lang="en-US" dirty="0"/>
              <a:t>https://github.com/htmw/2025sa-team2/</a:t>
            </a:r>
          </a:p>
        </p:txBody>
      </p:sp>
      <p:sp>
        <p:nvSpPr>
          <p:cNvPr id="3" name="Freeform: Shape 2">
            <a:extLst>
              <a:ext uri="{FF2B5EF4-FFF2-40B4-BE49-F238E27FC236}">
                <a16:creationId xmlns:a16="http://schemas.microsoft.com/office/drawing/2014/main" id="{028E9403-A0EA-5AE2-46FE-16B24A022E16}"/>
              </a:ext>
              <a:ext uri="{C183D7F6-B498-43B3-948B-1728B52AA6E4}">
                <adec:decorative xmlns:adec="http://schemas.microsoft.com/office/drawing/2017/decorative" val="1"/>
              </a:ext>
            </a:extLst>
          </p:cNvPr>
          <p:cNvSpPr/>
          <p:nvPr/>
        </p:nvSpPr>
        <p:spPr>
          <a:xfrm>
            <a:off x="5985572" y="16934"/>
            <a:ext cx="6206426" cy="6841066"/>
          </a:xfrm>
          <a:custGeom>
            <a:avLst/>
            <a:gdLst>
              <a:gd name="connsiteX0" fmla="*/ 6206425 w 6206426"/>
              <a:gd name="connsiteY0" fmla="*/ 4313079 h 6841066"/>
              <a:gd name="connsiteX1" fmla="*/ 6206425 w 6206426"/>
              <a:gd name="connsiteY1" fmla="*/ 4359387 h 6841066"/>
              <a:gd name="connsiteX2" fmla="*/ 113691 w 6206426"/>
              <a:gd name="connsiteY2" fmla="*/ 6841066 h 6841066"/>
              <a:gd name="connsiteX3" fmla="*/ 0 w 6206426"/>
              <a:gd name="connsiteY3" fmla="*/ 6841066 h 6841066"/>
              <a:gd name="connsiteX4" fmla="*/ 2265176 w 6206426"/>
              <a:gd name="connsiteY4" fmla="*/ 0 h 6841066"/>
              <a:gd name="connsiteX5" fmla="*/ 2328689 w 6206426"/>
              <a:gd name="connsiteY5" fmla="*/ 1 h 6841066"/>
              <a:gd name="connsiteX6" fmla="*/ 6206426 w 6206426"/>
              <a:gd name="connsiteY6" fmla="*/ 3036767 h 6841066"/>
              <a:gd name="connsiteX7" fmla="*/ 6206426 w 6206426"/>
              <a:gd name="connsiteY7" fmla="*/ 3086507 h 684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26" h="6841066">
                <a:moveTo>
                  <a:pt x="6206425" y="4313079"/>
                </a:moveTo>
                <a:lnTo>
                  <a:pt x="6206425" y="4359387"/>
                </a:lnTo>
                <a:lnTo>
                  <a:pt x="113691" y="6841066"/>
                </a:lnTo>
                <a:lnTo>
                  <a:pt x="0" y="6841066"/>
                </a:lnTo>
                <a:close/>
                <a:moveTo>
                  <a:pt x="2265176" y="0"/>
                </a:moveTo>
                <a:lnTo>
                  <a:pt x="2328689" y="1"/>
                </a:lnTo>
                <a:lnTo>
                  <a:pt x="6206426" y="3036767"/>
                </a:lnTo>
                <a:lnTo>
                  <a:pt x="6206426" y="3086507"/>
                </a:lnTo>
                <a:close/>
              </a:path>
            </a:pathLst>
          </a:cu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Tree>
    <p:extLst>
      <p:ext uri="{BB962C8B-B14F-4D97-AF65-F5344CB8AC3E}">
        <p14:creationId xmlns:p14="http://schemas.microsoft.com/office/powerpoint/2010/main" val="4206148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Text Placeholder 122">
            <a:extLst>
              <a:ext uri="{FF2B5EF4-FFF2-40B4-BE49-F238E27FC236}">
                <a16:creationId xmlns:a16="http://schemas.microsoft.com/office/drawing/2014/main" id="{4D816F4A-0E7C-CA29-B498-2883D60A7E00}"/>
              </a:ext>
            </a:extLst>
          </p:cNvPr>
          <p:cNvSpPr>
            <a:spLocks noGrp="1"/>
          </p:cNvSpPr>
          <p:nvPr>
            <p:ph type="body" sz="quarter" idx="28"/>
          </p:nvPr>
        </p:nvSpPr>
        <p:spPr/>
        <p:txBody>
          <a:bodyPr/>
          <a:lstStyle/>
          <a:p>
            <a:r>
              <a:rPr lang="en-US" dirty="0"/>
              <a:t>Adrian </a:t>
            </a:r>
            <a:r>
              <a:rPr lang="en-US" dirty="0" err="1"/>
              <a:t>egasan</a:t>
            </a:r>
            <a:endParaRPr lang="en-US" dirty="0"/>
          </a:p>
        </p:txBody>
      </p:sp>
      <p:sp>
        <p:nvSpPr>
          <p:cNvPr id="131" name="Title 130">
            <a:extLst>
              <a:ext uri="{FF2B5EF4-FFF2-40B4-BE49-F238E27FC236}">
                <a16:creationId xmlns:a16="http://schemas.microsoft.com/office/drawing/2014/main" id="{49AFDF2E-A960-A660-E9BD-95F8AE8322A2}"/>
              </a:ext>
            </a:extLst>
          </p:cNvPr>
          <p:cNvSpPr>
            <a:spLocks noGrp="1"/>
          </p:cNvSpPr>
          <p:nvPr>
            <p:ph type="title"/>
          </p:nvPr>
        </p:nvSpPr>
        <p:spPr/>
        <p:txBody>
          <a:bodyPr/>
          <a:lstStyle/>
          <a:p>
            <a:r>
              <a:rPr lang="en-US" dirty="0"/>
              <a:t>MEET the fitforce team</a:t>
            </a:r>
            <a:br>
              <a:rPr lang="en-US" dirty="0"/>
            </a:br>
            <a:endParaRPr lang="en-US" dirty="0"/>
          </a:p>
        </p:txBody>
      </p:sp>
      <p:sp>
        <p:nvSpPr>
          <p:cNvPr id="125" name="Text Placeholder 124">
            <a:extLst>
              <a:ext uri="{FF2B5EF4-FFF2-40B4-BE49-F238E27FC236}">
                <a16:creationId xmlns:a16="http://schemas.microsoft.com/office/drawing/2014/main" id="{316445A1-1A18-B345-F84B-8FD599140538}"/>
              </a:ext>
            </a:extLst>
          </p:cNvPr>
          <p:cNvSpPr>
            <a:spLocks noGrp="1"/>
          </p:cNvSpPr>
          <p:nvPr>
            <p:ph type="body" sz="quarter" idx="30"/>
          </p:nvPr>
        </p:nvSpPr>
        <p:spPr/>
        <p:txBody>
          <a:bodyPr/>
          <a:lstStyle/>
          <a:p>
            <a:r>
              <a:rPr lang="en-US" dirty="0"/>
              <a:t>Yaw Mensah</a:t>
            </a:r>
          </a:p>
        </p:txBody>
      </p:sp>
      <p:sp>
        <p:nvSpPr>
          <p:cNvPr id="127" name="Text Placeholder 126">
            <a:extLst>
              <a:ext uri="{FF2B5EF4-FFF2-40B4-BE49-F238E27FC236}">
                <a16:creationId xmlns:a16="http://schemas.microsoft.com/office/drawing/2014/main" id="{46CE568F-8494-9E96-F10D-5837E2CEC646}"/>
              </a:ext>
            </a:extLst>
          </p:cNvPr>
          <p:cNvSpPr>
            <a:spLocks noGrp="1"/>
          </p:cNvSpPr>
          <p:nvPr>
            <p:ph type="body" sz="quarter" idx="32"/>
          </p:nvPr>
        </p:nvSpPr>
        <p:spPr>
          <a:xfrm>
            <a:off x="6446519" y="5330952"/>
            <a:ext cx="2730137" cy="338328"/>
          </a:xfrm>
        </p:spPr>
        <p:txBody>
          <a:bodyPr/>
          <a:lstStyle/>
          <a:p>
            <a:r>
              <a:rPr lang="en-US" dirty="0"/>
              <a:t>Mustafa al-tameemi</a:t>
            </a:r>
          </a:p>
        </p:txBody>
      </p:sp>
      <p:sp>
        <p:nvSpPr>
          <p:cNvPr id="129" name="Text Placeholder 128">
            <a:extLst>
              <a:ext uri="{FF2B5EF4-FFF2-40B4-BE49-F238E27FC236}">
                <a16:creationId xmlns:a16="http://schemas.microsoft.com/office/drawing/2014/main" id="{5AA1DB69-7D58-1113-690A-C45A0DCCC259}"/>
              </a:ext>
            </a:extLst>
          </p:cNvPr>
          <p:cNvSpPr>
            <a:spLocks noGrp="1"/>
          </p:cNvSpPr>
          <p:nvPr>
            <p:ph type="body" sz="quarter" idx="34"/>
          </p:nvPr>
        </p:nvSpPr>
        <p:spPr/>
        <p:txBody>
          <a:bodyPr/>
          <a:lstStyle/>
          <a:p>
            <a:r>
              <a:rPr lang="en-US" dirty="0"/>
              <a:t>Miguel </a:t>
            </a:r>
            <a:r>
              <a:rPr lang="en-US" dirty="0" err="1"/>
              <a:t>lugo</a:t>
            </a:r>
            <a:endParaRPr lang="en-US" dirty="0"/>
          </a:p>
        </p:txBody>
      </p:sp>
      <p:sp>
        <p:nvSpPr>
          <p:cNvPr id="124" name="Text Placeholder 123">
            <a:extLst>
              <a:ext uri="{FF2B5EF4-FFF2-40B4-BE49-F238E27FC236}">
                <a16:creationId xmlns:a16="http://schemas.microsoft.com/office/drawing/2014/main" id="{4CA41424-A2CD-D25F-E0E3-18DEAF709F9B}"/>
              </a:ext>
            </a:extLst>
          </p:cNvPr>
          <p:cNvSpPr>
            <a:spLocks noGrp="1"/>
          </p:cNvSpPr>
          <p:nvPr>
            <p:ph type="body" sz="quarter" idx="29"/>
          </p:nvPr>
        </p:nvSpPr>
        <p:spPr/>
        <p:txBody>
          <a:bodyPr/>
          <a:lstStyle/>
          <a:p>
            <a:r>
              <a:rPr lang="en-US" dirty="0"/>
              <a:t>Front End Developer</a:t>
            </a:r>
          </a:p>
        </p:txBody>
      </p:sp>
      <p:sp>
        <p:nvSpPr>
          <p:cNvPr id="126" name="Text Placeholder 125">
            <a:extLst>
              <a:ext uri="{FF2B5EF4-FFF2-40B4-BE49-F238E27FC236}">
                <a16:creationId xmlns:a16="http://schemas.microsoft.com/office/drawing/2014/main" id="{B41C280C-DB57-5F17-CF6D-1B97290535E8}"/>
              </a:ext>
            </a:extLst>
          </p:cNvPr>
          <p:cNvSpPr>
            <a:spLocks noGrp="1"/>
          </p:cNvSpPr>
          <p:nvPr>
            <p:ph type="body" sz="quarter" idx="31"/>
          </p:nvPr>
        </p:nvSpPr>
        <p:spPr/>
        <p:txBody>
          <a:bodyPr/>
          <a:lstStyle/>
          <a:p>
            <a:r>
              <a:rPr lang="en-US" dirty="0"/>
              <a:t>Back End Developer</a:t>
            </a:r>
          </a:p>
        </p:txBody>
      </p:sp>
      <p:sp>
        <p:nvSpPr>
          <p:cNvPr id="128" name="Text Placeholder 127">
            <a:extLst>
              <a:ext uri="{FF2B5EF4-FFF2-40B4-BE49-F238E27FC236}">
                <a16:creationId xmlns:a16="http://schemas.microsoft.com/office/drawing/2014/main" id="{BDEA5D21-D7F4-3FAE-41DF-80C3A6583165}"/>
              </a:ext>
            </a:extLst>
          </p:cNvPr>
          <p:cNvSpPr>
            <a:spLocks noGrp="1"/>
          </p:cNvSpPr>
          <p:nvPr>
            <p:ph type="body" sz="quarter" idx="33"/>
          </p:nvPr>
        </p:nvSpPr>
        <p:spPr/>
        <p:txBody>
          <a:bodyPr/>
          <a:lstStyle/>
          <a:p>
            <a:r>
              <a:rPr lang="en-US" dirty="0"/>
              <a:t>Back End Developer</a:t>
            </a:r>
          </a:p>
        </p:txBody>
      </p:sp>
      <p:sp>
        <p:nvSpPr>
          <p:cNvPr id="130" name="Text Placeholder 129">
            <a:extLst>
              <a:ext uri="{FF2B5EF4-FFF2-40B4-BE49-F238E27FC236}">
                <a16:creationId xmlns:a16="http://schemas.microsoft.com/office/drawing/2014/main" id="{5F29B393-3932-24D4-125A-4279E8BF02CC}"/>
              </a:ext>
            </a:extLst>
          </p:cNvPr>
          <p:cNvSpPr>
            <a:spLocks noGrp="1"/>
          </p:cNvSpPr>
          <p:nvPr>
            <p:ph type="body" sz="quarter" idx="35"/>
          </p:nvPr>
        </p:nvSpPr>
        <p:spPr/>
        <p:txBody>
          <a:bodyPr/>
          <a:lstStyle/>
          <a:p>
            <a:r>
              <a:rPr lang="en-US" dirty="0"/>
              <a:t>Front End Developer</a:t>
            </a:r>
          </a:p>
        </p:txBody>
      </p:sp>
      <p:sp>
        <p:nvSpPr>
          <p:cNvPr id="4" name="Footer Placeholder 3">
            <a:extLst>
              <a:ext uri="{FF2B5EF4-FFF2-40B4-BE49-F238E27FC236}">
                <a16:creationId xmlns:a16="http://schemas.microsoft.com/office/drawing/2014/main" id="{44B0BD4F-42ED-EA10-83D3-1D6EC924677E}"/>
              </a:ext>
            </a:extLst>
          </p:cNvPr>
          <p:cNvSpPr>
            <a:spLocks noGrp="1"/>
          </p:cNvSpPr>
          <p:nvPr>
            <p:ph type="ftr" sz="quarter" idx="10"/>
          </p:nvPr>
        </p:nvSpPr>
        <p:spPr/>
        <p:txBody>
          <a:bodyPr/>
          <a:lstStyle/>
          <a:p>
            <a:r>
              <a:rPr lang="en-US" dirty="0"/>
              <a:t>8020FIT.AI</a:t>
            </a:r>
          </a:p>
        </p:txBody>
      </p:sp>
      <p:sp>
        <p:nvSpPr>
          <p:cNvPr id="5" name="Slide Number Placeholder 4">
            <a:extLst>
              <a:ext uri="{FF2B5EF4-FFF2-40B4-BE49-F238E27FC236}">
                <a16:creationId xmlns:a16="http://schemas.microsoft.com/office/drawing/2014/main" id="{2D7C1DC6-D2EF-41E1-8533-C0C0C08D0524}"/>
              </a:ext>
            </a:extLst>
          </p:cNvPr>
          <p:cNvSpPr>
            <a:spLocks noGrp="1"/>
          </p:cNvSpPr>
          <p:nvPr>
            <p:ph type="sldNum" sz="quarter" idx="11"/>
          </p:nvPr>
        </p:nvSpPr>
        <p:spPr/>
        <p:txBody>
          <a:bodyPr/>
          <a:lstStyle/>
          <a:p>
            <a:fld id="{294A09A9-5501-47C1-A89A-A340965A2BE2}" type="slidenum">
              <a:rPr lang="en-US" smtClean="0"/>
              <a:pPr/>
              <a:t>2</a:t>
            </a:fld>
            <a:endParaRPr lang="en-US" dirty="0"/>
          </a:p>
        </p:txBody>
      </p:sp>
      <p:pic>
        <p:nvPicPr>
          <p:cNvPr id="47" name="Picture 46">
            <a:extLst>
              <a:ext uri="{FF2B5EF4-FFF2-40B4-BE49-F238E27FC236}">
                <a16:creationId xmlns:a16="http://schemas.microsoft.com/office/drawing/2014/main" id="{80F6F922-B74D-39B7-F3C2-2755DBCDA0B7}"/>
              </a:ext>
            </a:extLst>
          </p:cNvPr>
          <p:cNvPicPr>
            <a:picLocks noChangeAspect="1"/>
          </p:cNvPicPr>
          <p:nvPr/>
        </p:nvPicPr>
        <p:blipFill>
          <a:blip r:embed="rId3"/>
          <a:stretch>
            <a:fillRect/>
          </a:stretch>
        </p:blipFill>
        <p:spPr>
          <a:xfrm>
            <a:off x="3847084" y="2620798"/>
            <a:ext cx="1651000" cy="2528279"/>
          </a:xfrm>
          <a:prstGeom prst="rect">
            <a:avLst/>
          </a:prstGeom>
        </p:spPr>
      </p:pic>
      <p:pic>
        <p:nvPicPr>
          <p:cNvPr id="49" name="Picture 48" descr="A person smiling for a picture&#10;&#10;Description automatically generated">
            <a:extLst>
              <a:ext uri="{FF2B5EF4-FFF2-40B4-BE49-F238E27FC236}">
                <a16:creationId xmlns:a16="http://schemas.microsoft.com/office/drawing/2014/main" id="{42138FBD-A9E1-15BC-31A9-6E48573FA29E}"/>
              </a:ext>
            </a:extLst>
          </p:cNvPr>
          <p:cNvPicPr>
            <a:picLocks noChangeAspect="1"/>
          </p:cNvPicPr>
          <p:nvPr/>
        </p:nvPicPr>
        <p:blipFill>
          <a:blip r:embed="rId4"/>
          <a:stretch>
            <a:fillRect/>
          </a:stretch>
        </p:blipFill>
        <p:spPr>
          <a:xfrm>
            <a:off x="6786529" y="2608088"/>
            <a:ext cx="1587694" cy="2528279"/>
          </a:xfrm>
          <a:prstGeom prst="rect">
            <a:avLst/>
          </a:prstGeom>
        </p:spPr>
      </p:pic>
      <p:pic>
        <p:nvPicPr>
          <p:cNvPr id="51" name="Picture 50" descr="A person wearing a graduation cap and gown&#10;&#10;Description automatically generated">
            <a:extLst>
              <a:ext uri="{FF2B5EF4-FFF2-40B4-BE49-F238E27FC236}">
                <a16:creationId xmlns:a16="http://schemas.microsoft.com/office/drawing/2014/main" id="{4D482469-18E0-69B9-CFCD-F594190AC1C2}"/>
              </a:ext>
            </a:extLst>
          </p:cNvPr>
          <p:cNvPicPr>
            <a:picLocks noChangeAspect="1"/>
          </p:cNvPicPr>
          <p:nvPr/>
        </p:nvPicPr>
        <p:blipFill>
          <a:blip r:embed="rId5"/>
          <a:stretch>
            <a:fillRect/>
          </a:stretch>
        </p:blipFill>
        <p:spPr>
          <a:xfrm>
            <a:off x="9695180" y="2620798"/>
            <a:ext cx="1746829" cy="2553701"/>
          </a:xfrm>
          <a:prstGeom prst="rect">
            <a:avLst/>
          </a:prstGeom>
        </p:spPr>
      </p:pic>
      <p:pic>
        <p:nvPicPr>
          <p:cNvPr id="53" name="Picture 52" descr="A person in a suit and tie&#10;&#10;Description automatically generated">
            <a:extLst>
              <a:ext uri="{FF2B5EF4-FFF2-40B4-BE49-F238E27FC236}">
                <a16:creationId xmlns:a16="http://schemas.microsoft.com/office/drawing/2014/main" id="{958CBB14-63EB-12E5-86B5-AF28BBAD8F88}"/>
              </a:ext>
            </a:extLst>
          </p:cNvPr>
          <p:cNvPicPr>
            <a:picLocks noChangeAspect="1"/>
          </p:cNvPicPr>
          <p:nvPr/>
        </p:nvPicPr>
        <p:blipFill>
          <a:blip r:embed="rId6"/>
          <a:stretch>
            <a:fillRect/>
          </a:stretch>
        </p:blipFill>
        <p:spPr>
          <a:xfrm>
            <a:off x="951030" y="2626239"/>
            <a:ext cx="1627523" cy="2548260"/>
          </a:xfrm>
          <a:prstGeom prst="rect">
            <a:avLst/>
          </a:prstGeom>
        </p:spPr>
      </p:pic>
    </p:spTree>
    <p:extLst>
      <p:ext uri="{BB962C8B-B14F-4D97-AF65-F5344CB8AC3E}">
        <p14:creationId xmlns:p14="http://schemas.microsoft.com/office/powerpoint/2010/main" val="9936883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44B0BD4F-42ED-EA10-83D3-1D6EC924677E}"/>
              </a:ext>
            </a:extLst>
          </p:cNvPr>
          <p:cNvSpPr>
            <a:spLocks noGrp="1"/>
          </p:cNvSpPr>
          <p:nvPr>
            <p:ph type="ftr" sz="quarter" idx="3"/>
          </p:nvPr>
        </p:nvSpPr>
        <p:spPr/>
        <p:txBody>
          <a:bodyPr/>
          <a:lstStyle/>
          <a:p>
            <a:r>
              <a:rPr lang="en-US" dirty="0"/>
              <a:t>8020FIT.ai</a:t>
            </a:r>
          </a:p>
        </p:txBody>
      </p:sp>
      <p:sp>
        <p:nvSpPr>
          <p:cNvPr id="5" name="Slide Number Placeholder 4">
            <a:extLst>
              <a:ext uri="{FF2B5EF4-FFF2-40B4-BE49-F238E27FC236}">
                <a16:creationId xmlns:a16="http://schemas.microsoft.com/office/drawing/2014/main" id="{2D7C1DC6-D2EF-41E1-8533-C0C0C08D0524}"/>
              </a:ext>
            </a:extLst>
          </p:cNvPr>
          <p:cNvSpPr>
            <a:spLocks noGrp="1"/>
          </p:cNvSpPr>
          <p:nvPr>
            <p:ph type="sldNum" sz="quarter" idx="4"/>
          </p:nvPr>
        </p:nvSpPr>
        <p:spPr/>
        <p:txBody>
          <a:bodyPr/>
          <a:lstStyle/>
          <a:p>
            <a:fld id="{294A09A9-5501-47C1-A89A-A340965A2BE2}" type="slidenum">
              <a:rPr lang="en-US" smtClean="0"/>
              <a:pPr/>
              <a:t>3</a:t>
            </a:fld>
            <a:endParaRPr lang="en-US" dirty="0"/>
          </a:p>
        </p:txBody>
      </p:sp>
      <p:sp>
        <p:nvSpPr>
          <p:cNvPr id="32" name="Title 31">
            <a:extLst>
              <a:ext uri="{FF2B5EF4-FFF2-40B4-BE49-F238E27FC236}">
                <a16:creationId xmlns:a16="http://schemas.microsoft.com/office/drawing/2014/main" id="{C277D4D3-3FBF-B513-F458-DF10D4C2CC4C}"/>
              </a:ext>
            </a:extLst>
          </p:cNvPr>
          <p:cNvSpPr>
            <a:spLocks noGrp="1"/>
          </p:cNvSpPr>
          <p:nvPr>
            <p:ph type="title" idx="4294967295"/>
          </p:nvPr>
        </p:nvSpPr>
        <p:spPr>
          <a:xfrm>
            <a:off x="-1" y="712788"/>
            <a:ext cx="6688667" cy="1436687"/>
          </a:xfrm>
        </p:spPr>
        <p:txBody>
          <a:bodyPr>
            <a:normAutofit fontScale="90000"/>
          </a:bodyPr>
          <a:lstStyle/>
          <a:p>
            <a:r>
              <a:rPr lang="en-US" dirty="0"/>
              <a:t>MEET THE FITFORCE</a:t>
            </a:r>
            <a:br>
              <a:rPr lang="en-US" dirty="0"/>
            </a:br>
            <a:r>
              <a:rPr lang="en-US" dirty="0"/>
              <a:t>TEAM</a:t>
            </a:r>
          </a:p>
        </p:txBody>
      </p:sp>
      <p:pic>
        <p:nvPicPr>
          <p:cNvPr id="3" name="Picture 2" descr="A close-up of a person smiling&#10;&#10;Description automatically generated">
            <a:extLst>
              <a:ext uri="{FF2B5EF4-FFF2-40B4-BE49-F238E27FC236}">
                <a16:creationId xmlns:a16="http://schemas.microsoft.com/office/drawing/2014/main" id="{4FC36749-3677-875C-8F6F-D979B6D9A5D8}"/>
              </a:ext>
            </a:extLst>
          </p:cNvPr>
          <p:cNvPicPr>
            <a:picLocks noChangeAspect="1"/>
          </p:cNvPicPr>
          <p:nvPr/>
        </p:nvPicPr>
        <p:blipFill>
          <a:blip r:embed="rId2"/>
          <a:stretch>
            <a:fillRect/>
          </a:stretch>
        </p:blipFill>
        <p:spPr>
          <a:xfrm>
            <a:off x="5511800" y="2245783"/>
            <a:ext cx="1168399" cy="2366433"/>
          </a:xfrm>
          <a:prstGeom prst="rect">
            <a:avLst/>
          </a:prstGeom>
        </p:spPr>
      </p:pic>
      <p:sp>
        <p:nvSpPr>
          <p:cNvPr id="6" name="Text Placeholder 124">
            <a:extLst>
              <a:ext uri="{FF2B5EF4-FFF2-40B4-BE49-F238E27FC236}">
                <a16:creationId xmlns:a16="http://schemas.microsoft.com/office/drawing/2014/main" id="{4C82E77B-C541-D147-9CEF-CF0E3F4B56E8}"/>
              </a:ext>
            </a:extLst>
          </p:cNvPr>
          <p:cNvSpPr txBox="1">
            <a:spLocks/>
          </p:cNvSpPr>
          <p:nvPr/>
        </p:nvSpPr>
        <p:spPr>
          <a:xfrm>
            <a:off x="5305212" y="4692650"/>
            <a:ext cx="2106507" cy="43044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t>ROHAN PATEL</a:t>
            </a:r>
          </a:p>
        </p:txBody>
      </p:sp>
      <p:sp>
        <p:nvSpPr>
          <p:cNvPr id="8" name="TextBox 7">
            <a:extLst>
              <a:ext uri="{FF2B5EF4-FFF2-40B4-BE49-F238E27FC236}">
                <a16:creationId xmlns:a16="http://schemas.microsoft.com/office/drawing/2014/main" id="{260731BA-BA85-36F2-1AAE-A1CDF6711E04}"/>
              </a:ext>
            </a:extLst>
          </p:cNvPr>
          <p:cNvSpPr txBox="1"/>
          <p:nvPr/>
        </p:nvSpPr>
        <p:spPr>
          <a:xfrm>
            <a:off x="5269784" y="4926530"/>
            <a:ext cx="6096000" cy="276999"/>
          </a:xfrm>
          <a:prstGeom prst="rect">
            <a:avLst/>
          </a:prstGeom>
          <a:noFill/>
        </p:spPr>
        <p:txBody>
          <a:bodyPr wrap="square">
            <a:spAutoFit/>
          </a:bodyPr>
          <a:lstStyle/>
          <a:p>
            <a:r>
              <a:rPr lang="en-US" sz="1200" dirty="0">
                <a:solidFill>
                  <a:schemeClr val="bg1"/>
                </a:solidFill>
              </a:rPr>
              <a:t>Back End Developer</a:t>
            </a:r>
          </a:p>
        </p:txBody>
      </p:sp>
    </p:spTree>
    <p:extLst>
      <p:ext uri="{BB962C8B-B14F-4D97-AF65-F5344CB8AC3E}">
        <p14:creationId xmlns:p14="http://schemas.microsoft.com/office/powerpoint/2010/main" val="3166567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Placeholder 26" descr="Woman resting against a storefront">
            <a:extLst>
              <a:ext uri="{FF2B5EF4-FFF2-40B4-BE49-F238E27FC236}">
                <a16:creationId xmlns:a16="http://schemas.microsoft.com/office/drawing/2014/main" id="{E8D52547-4BB6-D6EC-D44D-F2C9559CE389}"/>
              </a:ext>
            </a:extLst>
          </p:cNvPr>
          <p:cNvPicPr>
            <a:picLocks noGrp="1" noChangeAspect="1"/>
          </p:cNvPicPr>
          <p:nvPr>
            <p:ph type="pic" sz="quarter" idx="12"/>
          </p:nvPr>
        </p:nvPicPr>
        <p:blipFill>
          <a:blip r:embed="rId2"/>
          <a:srcRect l="7" r="7"/>
          <a:stretch>
            <a:fillRect/>
          </a:stretch>
        </p:blipFill>
        <p:spPr>
          <a:prstGeom prst="rect">
            <a:avLst/>
          </a:prstGeom>
        </p:spPr>
      </p:pic>
      <p:sp>
        <p:nvSpPr>
          <p:cNvPr id="3" name="Title 2">
            <a:extLst>
              <a:ext uri="{FF2B5EF4-FFF2-40B4-BE49-F238E27FC236}">
                <a16:creationId xmlns:a16="http://schemas.microsoft.com/office/drawing/2014/main" id="{13EBA792-46F4-10F8-9FFF-494B35B68955}"/>
              </a:ext>
            </a:extLst>
          </p:cNvPr>
          <p:cNvSpPr>
            <a:spLocks noGrp="1"/>
          </p:cNvSpPr>
          <p:nvPr>
            <p:ph type="title"/>
          </p:nvPr>
        </p:nvSpPr>
        <p:spPr/>
        <p:txBody>
          <a:bodyPr/>
          <a:lstStyle/>
          <a:p>
            <a:r>
              <a:rPr lang="en-US" dirty="0"/>
              <a:t>AGENDA</a:t>
            </a:r>
            <a:br>
              <a:rPr lang="en-US" dirty="0"/>
            </a:br>
            <a:endParaRPr lang="en-US" dirty="0"/>
          </a:p>
        </p:txBody>
      </p:sp>
      <p:sp>
        <p:nvSpPr>
          <p:cNvPr id="7" name="Text Placeholder 6">
            <a:extLst>
              <a:ext uri="{FF2B5EF4-FFF2-40B4-BE49-F238E27FC236}">
                <a16:creationId xmlns:a16="http://schemas.microsoft.com/office/drawing/2014/main" id="{F59D36AC-6517-3A33-249D-98417A49DCCF}"/>
              </a:ext>
            </a:extLst>
          </p:cNvPr>
          <p:cNvSpPr>
            <a:spLocks noGrp="1"/>
          </p:cNvSpPr>
          <p:nvPr>
            <p:ph type="body" sz="quarter" idx="14"/>
          </p:nvPr>
        </p:nvSpPr>
        <p:spPr/>
        <p:txBody>
          <a:bodyPr/>
          <a:lstStyle/>
          <a:p>
            <a:r>
              <a:rPr lang="en-US" dirty="0"/>
              <a:t>AGENDA</a:t>
            </a:r>
          </a:p>
          <a:p>
            <a:endParaRPr lang="en-US" dirty="0"/>
          </a:p>
        </p:txBody>
      </p:sp>
      <p:sp>
        <p:nvSpPr>
          <p:cNvPr id="8" name="Text Placeholder 7">
            <a:extLst>
              <a:ext uri="{FF2B5EF4-FFF2-40B4-BE49-F238E27FC236}">
                <a16:creationId xmlns:a16="http://schemas.microsoft.com/office/drawing/2014/main" id="{5AE3ECDD-80A7-A99E-2458-A40BDC0491D6}"/>
              </a:ext>
            </a:extLst>
          </p:cNvPr>
          <p:cNvSpPr>
            <a:spLocks noGrp="1"/>
          </p:cNvSpPr>
          <p:nvPr>
            <p:ph type="body" sz="quarter" idx="15"/>
          </p:nvPr>
        </p:nvSpPr>
        <p:spPr/>
        <p:txBody>
          <a:bodyPr/>
          <a:lstStyle/>
          <a:p>
            <a:r>
              <a:rPr lang="en-US" dirty="0"/>
              <a:t>AGENDA</a:t>
            </a:r>
          </a:p>
          <a:p>
            <a:endParaRPr lang="en-US" dirty="0"/>
          </a:p>
        </p:txBody>
      </p:sp>
      <p:sp>
        <p:nvSpPr>
          <p:cNvPr id="26" name="Content Placeholder 25">
            <a:extLst>
              <a:ext uri="{FF2B5EF4-FFF2-40B4-BE49-F238E27FC236}">
                <a16:creationId xmlns:a16="http://schemas.microsoft.com/office/drawing/2014/main" id="{3A861CA2-05D4-AE97-2730-38B241E42CFB}"/>
              </a:ext>
            </a:extLst>
          </p:cNvPr>
          <p:cNvSpPr>
            <a:spLocks noGrp="1"/>
          </p:cNvSpPr>
          <p:nvPr>
            <p:ph sz="quarter" idx="13"/>
          </p:nvPr>
        </p:nvSpPr>
        <p:spPr/>
        <p:txBody>
          <a:bodyPr/>
          <a:lstStyle/>
          <a:p>
            <a:pPr>
              <a:lnSpc>
                <a:spcPct val="100000"/>
              </a:lnSpc>
            </a:pPr>
            <a:r>
              <a:rPr lang="en-US" spc="100" dirty="0">
                <a:latin typeface="Univers Condensed" panose="020B0506020202050204" pitchFamily="34" charset="0"/>
                <a:cs typeface="Calibri"/>
              </a:rPr>
              <a:t>Problem statement</a:t>
            </a:r>
            <a:endParaRPr lang="en-US" sz="2400" b="1" spc="100" dirty="0">
              <a:latin typeface="Univers Condensed" panose="020B0506020202050204" pitchFamily="34" charset="0"/>
              <a:cs typeface="Calibri"/>
            </a:endParaRPr>
          </a:p>
          <a:p>
            <a:pPr>
              <a:lnSpc>
                <a:spcPct val="100000"/>
              </a:lnSpc>
            </a:pPr>
            <a:r>
              <a:rPr lang="en-US" spc="100" dirty="0">
                <a:latin typeface="Univers Condensed" panose="020B0506020202050204" pitchFamily="34" charset="0"/>
                <a:cs typeface="Calibri"/>
              </a:rPr>
              <a:t>Project description</a:t>
            </a:r>
            <a:endParaRPr lang="en-US" sz="2400" b="1" spc="100" dirty="0">
              <a:latin typeface="Univers Condensed" panose="020B0506020202050204" pitchFamily="34" charset="0"/>
            </a:endParaRPr>
          </a:p>
          <a:p>
            <a:pPr>
              <a:lnSpc>
                <a:spcPct val="100000"/>
              </a:lnSpc>
            </a:pPr>
            <a:r>
              <a:rPr lang="en-US" spc="100" dirty="0">
                <a:latin typeface="Univers Condensed" panose="020B0506020202050204" pitchFamily="34" charset="0"/>
                <a:cs typeface="Calibri"/>
              </a:rPr>
              <a:t>Personas</a:t>
            </a:r>
            <a:endParaRPr lang="en-US" sz="2400" b="1" spc="100" dirty="0">
              <a:latin typeface="Univers Condensed" panose="020B0506020202050204" pitchFamily="34" charset="0"/>
            </a:endParaRPr>
          </a:p>
          <a:p>
            <a:pPr>
              <a:lnSpc>
                <a:spcPct val="100000"/>
              </a:lnSpc>
            </a:pPr>
            <a:r>
              <a:rPr lang="en-US" spc="100" dirty="0">
                <a:latin typeface="Univers Condensed" panose="020B0506020202050204" pitchFamily="34" charset="0"/>
                <a:cs typeface="Calibri"/>
              </a:rPr>
              <a:t>technologies</a:t>
            </a:r>
            <a:endParaRPr lang="en-US" sz="2400" b="1" spc="100" dirty="0">
              <a:latin typeface="Univers Condensed" panose="020B0506020202050204" pitchFamily="34" charset="0"/>
              <a:cs typeface="Calibri"/>
            </a:endParaRPr>
          </a:p>
          <a:p>
            <a:pPr>
              <a:lnSpc>
                <a:spcPct val="100000"/>
              </a:lnSpc>
            </a:pPr>
            <a:r>
              <a:rPr lang="en-US" spc="100" dirty="0">
                <a:latin typeface="Univers Condensed" panose="020B0506020202050204" pitchFamily="34" charset="0"/>
                <a:cs typeface="Calibri"/>
              </a:rPr>
              <a:t>Algorithms</a:t>
            </a:r>
          </a:p>
          <a:p>
            <a:pPr>
              <a:lnSpc>
                <a:spcPct val="100000"/>
              </a:lnSpc>
            </a:pPr>
            <a:r>
              <a:rPr lang="en-US" spc="100" dirty="0">
                <a:latin typeface="Univers Condensed" panose="020B0506020202050204" pitchFamily="34" charset="0"/>
                <a:cs typeface="Calibri"/>
              </a:rPr>
              <a:t>Project schedule</a:t>
            </a:r>
          </a:p>
          <a:p>
            <a:pPr>
              <a:lnSpc>
                <a:spcPct val="100000"/>
              </a:lnSpc>
            </a:pPr>
            <a:r>
              <a:rPr lang="en-US" spc="100" dirty="0">
                <a:latin typeface="Univers Condensed" panose="020B0506020202050204" pitchFamily="34" charset="0"/>
                <a:cs typeface="Calibri"/>
              </a:rPr>
              <a:t>Retrospective</a:t>
            </a:r>
          </a:p>
          <a:p>
            <a:pPr>
              <a:lnSpc>
                <a:spcPct val="100000"/>
              </a:lnSpc>
            </a:pPr>
            <a:r>
              <a:rPr lang="en-US" spc="100" dirty="0">
                <a:latin typeface="Univers Condensed" panose="020B0506020202050204" pitchFamily="34" charset="0"/>
                <a:cs typeface="Calibri"/>
              </a:rPr>
              <a:t>Working agreement</a:t>
            </a:r>
          </a:p>
          <a:p>
            <a:pPr>
              <a:lnSpc>
                <a:spcPct val="100000"/>
              </a:lnSpc>
            </a:pPr>
            <a:r>
              <a:rPr lang="en-US" spc="100" dirty="0">
                <a:latin typeface="Univers Condensed" panose="020B0506020202050204" pitchFamily="34" charset="0"/>
                <a:cs typeface="Calibri"/>
              </a:rPr>
              <a:t>Wiki link page</a:t>
            </a:r>
          </a:p>
          <a:p>
            <a:pPr>
              <a:lnSpc>
                <a:spcPct val="100000"/>
              </a:lnSpc>
            </a:pPr>
            <a:endParaRPr lang="en-US" sz="2400" b="1" spc="100" dirty="0">
              <a:latin typeface="Univers Condensed" panose="020B0506020202050204" pitchFamily="34" charset="0"/>
              <a:cs typeface="Calibri"/>
            </a:endParaRPr>
          </a:p>
        </p:txBody>
      </p:sp>
      <p:sp>
        <p:nvSpPr>
          <p:cNvPr id="4" name="Footer Placeholder 3">
            <a:extLst>
              <a:ext uri="{FF2B5EF4-FFF2-40B4-BE49-F238E27FC236}">
                <a16:creationId xmlns:a16="http://schemas.microsoft.com/office/drawing/2014/main" id="{E33E3C90-50FC-9ADB-C7FF-8749D46AEE3F}"/>
              </a:ext>
            </a:extLst>
          </p:cNvPr>
          <p:cNvSpPr>
            <a:spLocks noGrp="1"/>
          </p:cNvSpPr>
          <p:nvPr>
            <p:ph type="ftr" sz="quarter" idx="10"/>
          </p:nvPr>
        </p:nvSpPr>
        <p:spPr/>
        <p:txBody>
          <a:bodyPr/>
          <a:lstStyle/>
          <a:p>
            <a:r>
              <a:rPr lang="en-US" dirty="0"/>
              <a:t>8020fit.ai</a:t>
            </a:r>
          </a:p>
        </p:txBody>
      </p:sp>
      <p:sp>
        <p:nvSpPr>
          <p:cNvPr id="5" name="Slide Number Placeholder 4">
            <a:extLst>
              <a:ext uri="{FF2B5EF4-FFF2-40B4-BE49-F238E27FC236}">
                <a16:creationId xmlns:a16="http://schemas.microsoft.com/office/drawing/2014/main" id="{552EA506-A6E2-5762-2A3A-C3C60595DC55}"/>
              </a:ext>
            </a:extLst>
          </p:cNvPr>
          <p:cNvSpPr>
            <a:spLocks noGrp="1"/>
          </p:cNvSpPr>
          <p:nvPr>
            <p:ph type="sldNum" sz="quarter" idx="11"/>
          </p:nvPr>
        </p:nvSpPr>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22238047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CEF1D74-667E-94EB-E27E-8702AE9E2F9E}"/>
              </a:ext>
            </a:extLst>
          </p:cNvPr>
          <p:cNvSpPr>
            <a:spLocks noGrp="1"/>
          </p:cNvSpPr>
          <p:nvPr>
            <p:ph type="title"/>
          </p:nvPr>
        </p:nvSpPr>
        <p:spPr/>
        <p:txBody>
          <a:bodyPr/>
          <a:lstStyle/>
          <a:p>
            <a:r>
              <a:rPr lang="en-US" dirty="0"/>
              <a:t>Problem</a:t>
            </a:r>
            <a:br>
              <a:rPr lang="en-US" dirty="0"/>
            </a:br>
            <a:endParaRPr lang="en-US" dirty="0"/>
          </a:p>
        </p:txBody>
      </p:sp>
      <p:sp>
        <p:nvSpPr>
          <p:cNvPr id="6" name="Text Placeholder 5">
            <a:extLst>
              <a:ext uri="{FF2B5EF4-FFF2-40B4-BE49-F238E27FC236}">
                <a16:creationId xmlns:a16="http://schemas.microsoft.com/office/drawing/2014/main" id="{BF5C5BBC-CA0F-8C3D-85EA-B62B577DB546}"/>
              </a:ext>
            </a:extLst>
          </p:cNvPr>
          <p:cNvSpPr>
            <a:spLocks noGrp="1"/>
          </p:cNvSpPr>
          <p:nvPr>
            <p:ph type="body" sz="quarter" idx="14"/>
          </p:nvPr>
        </p:nvSpPr>
        <p:spPr/>
        <p:txBody>
          <a:bodyPr/>
          <a:lstStyle/>
          <a:p>
            <a:r>
              <a:rPr lang="en-US" dirty="0"/>
              <a:t>problem</a:t>
            </a:r>
          </a:p>
          <a:p>
            <a:endParaRPr lang="en-US" dirty="0"/>
          </a:p>
        </p:txBody>
      </p:sp>
      <p:sp>
        <p:nvSpPr>
          <p:cNvPr id="7" name="Text Placeholder 6">
            <a:extLst>
              <a:ext uri="{FF2B5EF4-FFF2-40B4-BE49-F238E27FC236}">
                <a16:creationId xmlns:a16="http://schemas.microsoft.com/office/drawing/2014/main" id="{400690B5-FC6B-2656-A037-B421B3A3C6B5}"/>
              </a:ext>
            </a:extLst>
          </p:cNvPr>
          <p:cNvSpPr>
            <a:spLocks noGrp="1"/>
          </p:cNvSpPr>
          <p:nvPr>
            <p:ph type="body" sz="quarter" idx="15"/>
          </p:nvPr>
        </p:nvSpPr>
        <p:spPr/>
        <p:txBody>
          <a:bodyPr/>
          <a:lstStyle/>
          <a:p>
            <a:r>
              <a:rPr lang="en-US" dirty="0"/>
              <a:t>Problem</a:t>
            </a:r>
          </a:p>
          <a:p>
            <a:endParaRPr lang="en-US" dirty="0"/>
          </a:p>
        </p:txBody>
      </p:sp>
      <p:sp>
        <p:nvSpPr>
          <p:cNvPr id="15" name="Text Placeholder 14">
            <a:extLst>
              <a:ext uri="{FF2B5EF4-FFF2-40B4-BE49-F238E27FC236}">
                <a16:creationId xmlns:a16="http://schemas.microsoft.com/office/drawing/2014/main" id="{57753CAF-8D70-0BDE-1152-762DCFED7861}"/>
              </a:ext>
            </a:extLst>
          </p:cNvPr>
          <p:cNvSpPr>
            <a:spLocks noGrp="1"/>
          </p:cNvSpPr>
          <p:nvPr>
            <p:ph type="body" sz="quarter" idx="16"/>
          </p:nvPr>
        </p:nvSpPr>
        <p:spPr/>
        <p:txBody>
          <a:bodyPr>
            <a:normAutofit lnSpcReduction="10000"/>
          </a:bodyPr>
          <a:lstStyle/>
          <a:p>
            <a:r>
              <a:rPr lang="en-US" dirty="0"/>
              <a:t>People fail to achieve their nutrition and fitness goals due to overcomplicated health/fitness apps, lack of education, hectic lifestyles, expensive personal trainers &amp; gym memberships, and misinformation in the nutrition &amp; fitness industries.</a:t>
            </a:r>
          </a:p>
          <a:p>
            <a:endParaRPr lang="en-US" dirty="0"/>
          </a:p>
        </p:txBody>
      </p:sp>
      <p:pic>
        <p:nvPicPr>
          <p:cNvPr id="16" name="Picture Placeholder 15" descr="Close up of a hand holding a dumbbell">
            <a:extLst>
              <a:ext uri="{FF2B5EF4-FFF2-40B4-BE49-F238E27FC236}">
                <a16:creationId xmlns:a16="http://schemas.microsoft.com/office/drawing/2014/main" id="{51197D32-3728-D8DD-30CC-D81A65554B13}"/>
              </a:ext>
            </a:extLst>
          </p:cNvPr>
          <p:cNvPicPr>
            <a:picLocks noGrp="1" noChangeAspect="1"/>
          </p:cNvPicPr>
          <p:nvPr>
            <p:ph type="pic" sz="quarter" idx="10"/>
          </p:nvPr>
        </p:nvPicPr>
        <p:blipFill rotWithShape="1">
          <a:blip r:embed="rId2"/>
          <a:srcRect t="12" b="12"/>
          <a:stretch/>
        </p:blipFill>
        <p:spPr/>
      </p:pic>
      <p:sp>
        <p:nvSpPr>
          <p:cNvPr id="2" name="Footer Placeholder 1">
            <a:extLst>
              <a:ext uri="{FF2B5EF4-FFF2-40B4-BE49-F238E27FC236}">
                <a16:creationId xmlns:a16="http://schemas.microsoft.com/office/drawing/2014/main" id="{B6CAD1EF-6AD2-B5DC-3805-BDB1741DDBED}"/>
              </a:ext>
            </a:extLst>
          </p:cNvPr>
          <p:cNvSpPr>
            <a:spLocks noGrp="1"/>
          </p:cNvSpPr>
          <p:nvPr>
            <p:ph type="ftr" sz="quarter" idx="3"/>
          </p:nvPr>
        </p:nvSpPr>
        <p:spPr/>
        <p:txBody>
          <a:bodyPr/>
          <a:lstStyle/>
          <a:p>
            <a:r>
              <a:rPr lang="en-US" dirty="0"/>
              <a:t>8020fit.ai</a:t>
            </a:r>
          </a:p>
        </p:txBody>
      </p:sp>
      <p:sp>
        <p:nvSpPr>
          <p:cNvPr id="3" name="Slide Number Placeholder 2">
            <a:extLst>
              <a:ext uri="{FF2B5EF4-FFF2-40B4-BE49-F238E27FC236}">
                <a16:creationId xmlns:a16="http://schemas.microsoft.com/office/drawing/2014/main" id="{30BA088A-267A-8396-2442-1AE06D54BD38}"/>
              </a:ext>
            </a:extLst>
          </p:cNvPr>
          <p:cNvSpPr>
            <a:spLocks noGrp="1"/>
          </p:cNvSpPr>
          <p:nvPr>
            <p:ph type="sldNum" sz="quarter" idx="4"/>
          </p:nvPr>
        </p:nvSpPr>
        <p:spPr/>
        <p:txBody>
          <a:bodyPr/>
          <a:lstStyle/>
          <a:p>
            <a:fld id="{294A09A9-5501-47C1-A89A-A340965A2BE2}" type="slidenum">
              <a:rPr lang="en-US" smtClean="0"/>
              <a:pPr/>
              <a:t>5</a:t>
            </a:fld>
            <a:endParaRPr lang="en-US" dirty="0"/>
          </a:p>
        </p:txBody>
      </p:sp>
    </p:spTree>
    <p:extLst>
      <p:ext uri="{BB962C8B-B14F-4D97-AF65-F5344CB8AC3E}">
        <p14:creationId xmlns:p14="http://schemas.microsoft.com/office/powerpoint/2010/main" val="2595504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Person lifting weights">
            <a:extLst>
              <a:ext uri="{FF2B5EF4-FFF2-40B4-BE49-F238E27FC236}">
                <a16:creationId xmlns:a16="http://schemas.microsoft.com/office/drawing/2014/main" id="{1174AD47-CA4E-5D68-F7F4-5168FE3EBB5C}"/>
              </a:ext>
            </a:extLst>
          </p:cNvPr>
          <p:cNvPicPr>
            <a:picLocks noGrp="1" noChangeAspect="1"/>
          </p:cNvPicPr>
          <p:nvPr>
            <p:ph type="pic" sz="quarter" idx="12"/>
          </p:nvPr>
        </p:nvPicPr>
        <p:blipFill rotWithShape="1">
          <a:blip r:embed="rId2"/>
          <a:srcRect l="14" r="14"/>
          <a:stretch/>
        </p:blipFill>
        <p:spPr/>
      </p:pic>
      <p:sp>
        <p:nvSpPr>
          <p:cNvPr id="3" name="Title 2">
            <a:extLst>
              <a:ext uri="{FF2B5EF4-FFF2-40B4-BE49-F238E27FC236}">
                <a16:creationId xmlns:a16="http://schemas.microsoft.com/office/drawing/2014/main" id="{240B671E-386C-CCAB-2C9D-C23BD3FDCCC8}"/>
              </a:ext>
            </a:extLst>
          </p:cNvPr>
          <p:cNvSpPr>
            <a:spLocks noGrp="1"/>
          </p:cNvSpPr>
          <p:nvPr>
            <p:ph type="title"/>
          </p:nvPr>
        </p:nvSpPr>
        <p:spPr/>
        <p:txBody>
          <a:bodyPr/>
          <a:lstStyle/>
          <a:p>
            <a:r>
              <a:rPr lang="en-US" dirty="0"/>
              <a:t>Project</a:t>
            </a:r>
          </a:p>
        </p:txBody>
      </p:sp>
      <p:sp>
        <p:nvSpPr>
          <p:cNvPr id="7" name="Text Placeholder 6">
            <a:extLst>
              <a:ext uri="{FF2B5EF4-FFF2-40B4-BE49-F238E27FC236}">
                <a16:creationId xmlns:a16="http://schemas.microsoft.com/office/drawing/2014/main" id="{2AB794EC-1645-73CA-5102-9AB17B0BE37F}"/>
              </a:ext>
            </a:extLst>
          </p:cNvPr>
          <p:cNvSpPr>
            <a:spLocks noGrp="1"/>
          </p:cNvSpPr>
          <p:nvPr>
            <p:ph type="body" sz="quarter" idx="14"/>
          </p:nvPr>
        </p:nvSpPr>
        <p:spPr/>
        <p:txBody>
          <a:bodyPr/>
          <a:lstStyle/>
          <a:p>
            <a:r>
              <a:rPr lang="en-US" dirty="0"/>
              <a:t>Project</a:t>
            </a:r>
          </a:p>
        </p:txBody>
      </p:sp>
      <p:sp>
        <p:nvSpPr>
          <p:cNvPr id="8" name="Text Placeholder 7">
            <a:extLst>
              <a:ext uri="{FF2B5EF4-FFF2-40B4-BE49-F238E27FC236}">
                <a16:creationId xmlns:a16="http://schemas.microsoft.com/office/drawing/2014/main" id="{23FCFEAC-DF8A-10E6-06AA-836C6138AFD9}"/>
              </a:ext>
            </a:extLst>
          </p:cNvPr>
          <p:cNvSpPr>
            <a:spLocks noGrp="1"/>
          </p:cNvSpPr>
          <p:nvPr>
            <p:ph type="body" sz="quarter" idx="15"/>
          </p:nvPr>
        </p:nvSpPr>
        <p:spPr/>
        <p:txBody>
          <a:bodyPr/>
          <a:lstStyle/>
          <a:p>
            <a:r>
              <a:rPr lang="en-US" dirty="0"/>
              <a:t>Project</a:t>
            </a:r>
          </a:p>
        </p:txBody>
      </p:sp>
      <p:sp>
        <p:nvSpPr>
          <p:cNvPr id="23" name="Content Placeholder 22">
            <a:extLst>
              <a:ext uri="{FF2B5EF4-FFF2-40B4-BE49-F238E27FC236}">
                <a16:creationId xmlns:a16="http://schemas.microsoft.com/office/drawing/2014/main" id="{52F36FCF-FC69-9A64-82B1-839259A36056}"/>
              </a:ext>
            </a:extLst>
          </p:cNvPr>
          <p:cNvSpPr>
            <a:spLocks noGrp="1"/>
          </p:cNvSpPr>
          <p:nvPr>
            <p:ph sz="quarter" idx="13"/>
          </p:nvPr>
        </p:nvSpPr>
        <p:spPr/>
        <p:txBody>
          <a:bodyPr/>
          <a:lstStyle/>
          <a:p>
            <a:r>
              <a:rPr lang="en-US" dirty="0">
                <a:latin typeface="Univers Condensed" panose="020B0506020202050204" pitchFamily="34" charset="0"/>
                <a:cs typeface="Calibri"/>
              </a:rPr>
              <a:t>8020FIT.AI is a comprehensive webapp deigned to optimize nutrition and fitness tracking. End users will take an in-depth quiz on what their nutrition and fitness goals are as well as body measurements and goal body measurements. The AI will then create custom tailored workouts and meal plans for the user. End users will also be able to log their workouts and macros to see if they’re on track.</a:t>
            </a:r>
            <a:endParaRPr lang="en-US" sz="1800" dirty="0">
              <a:latin typeface="Univers Condensed" panose="020B0506020202050204" pitchFamily="34" charset="0"/>
              <a:cs typeface="Calibri"/>
            </a:endParaRPr>
          </a:p>
        </p:txBody>
      </p:sp>
      <p:sp>
        <p:nvSpPr>
          <p:cNvPr id="4" name="Footer Placeholder 3">
            <a:extLst>
              <a:ext uri="{FF2B5EF4-FFF2-40B4-BE49-F238E27FC236}">
                <a16:creationId xmlns:a16="http://schemas.microsoft.com/office/drawing/2014/main" id="{F88C3CA3-F38D-B2B9-09DF-CB36019DC839}"/>
              </a:ext>
            </a:extLst>
          </p:cNvPr>
          <p:cNvSpPr>
            <a:spLocks noGrp="1"/>
          </p:cNvSpPr>
          <p:nvPr>
            <p:ph type="ftr" sz="quarter" idx="10"/>
          </p:nvPr>
        </p:nvSpPr>
        <p:spPr/>
        <p:txBody>
          <a:bodyPr/>
          <a:lstStyle/>
          <a:p>
            <a:r>
              <a:rPr lang="en-US" dirty="0"/>
              <a:t>Fitness Presentation</a:t>
            </a:r>
          </a:p>
        </p:txBody>
      </p:sp>
      <p:sp>
        <p:nvSpPr>
          <p:cNvPr id="5" name="Slide Number Placeholder 4">
            <a:extLst>
              <a:ext uri="{FF2B5EF4-FFF2-40B4-BE49-F238E27FC236}">
                <a16:creationId xmlns:a16="http://schemas.microsoft.com/office/drawing/2014/main" id="{C1FAA4B0-B9FC-092E-9629-0B112527C8E3}"/>
              </a:ext>
            </a:extLst>
          </p:cNvPr>
          <p:cNvSpPr>
            <a:spLocks noGrp="1"/>
          </p:cNvSpPr>
          <p:nvPr>
            <p:ph type="sldNum" sz="quarter" idx="11"/>
          </p:nvPr>
        </p:nvSpPr>
        <p:spPr/>
        <p:txBody>
          <a:bodyPr/>
          <a:lstStyle/>
          <a:p>
            <a:fld id="{294A09A9-5501-47C1-A89A-A340965A2BE2}" type="slidenum">
              <a:rPr lang="en-US" smtClean="0"/>
              <a:pPr/>
              <a:t>6</a:t>
            </a:fld>
            <a:endParaRPr lang="en-US" dirty="0"/>
          </a:p>
        </p:txBody>
      </p:sp>
    </p:spTree>
    <p:extLst>
      <p:ext uri="{BB962C8B-B14F-4D97-AF65-F5344CB8AC3E}">
        <p14:creationId xmlns:p14="http://schemas.microsoft.com/office/powerpoint/2010/main" val="3054453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153A3B-B53B-1ADD-7ABD-015E86EADDF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2790650E-B1AE-1B45-A589-6C7F030E7871}"/>
              </a:ext>
            </a:extLst>
          </p:cNvPr>
          <p:cNvSpPr>
            <a:spLocks noGrp="1"/>
          </p:cNvSpPr>
          <p:nvPr>
            <p:ph type="title"/>
          </p:nvPr>
        </p:nvSpPr>
        <p:spPr/>
        <p:txBody>
          <a:bodyPr/>
          <a:lstStyle/>
          <a:p>
            <a:r>
              <a:rPr lang="en-US" dirty="0"/>
              <a:t>Working</a:t>
            </a:r>
            <a:br>
              <a:rPr lang="en-US" dirty="0"/>
            </a:br>
            <a:endParaRPr lang="en-US" dirty="0"/>
          </a:p>
        </p:txBody>
      </p:sp>
      <p:sp>
        <p:nvSpPr>
          <p:cNvPr id="6" name="Text Placeholder 5">
            <a:extLst>
              <a:ext uri="{FF2B5EF4-FFF2-40B4-BE49-F238E27FC236}">
                <a16:creationId xmlns:a16="http://schemas.microsoft.com/office/drawing/2014/main" id="{C68079C5-FB9E-5FE0-ABCE-FC1CAFC09C05}"/>
              </a:ext>
            </a:extLst>
          </p:cNvPr>
          <p:cNvSpPr>
            <a:spLocks noGrp="1"/>
          </p:cNvSpPr>
          <p:nvPr>
            <p:ph type="body" sz="quarter" idx="14"/>
          </p:nvPr>
        </p:nvSpPr>
        <p:spPr/>
        <p:txBody>
          <a:bodyPr/>
          <a:lstStyle/>
          <a:p>
            <a:r>
              <a:rPr lang="en-US" dirty="0"/>
              <a:t>professional</a:t>
            </a:r>
          </a:p>
          <a:p>
            <a:endParaRPr lang="en-US" dirty="0"/>
          </a:p>
        </p:txBody>
      </p:sp>
      <p:sp>
        <p:nvSpPr>
          <p:cNvPr id="7" name="Text Placeholder 6">
            <a:extLst>
              <a:ext uri="{FF2B5EF4-FFF2-40B4-BE49-F238E27FC236}">
                <a16:creationId xmlns:a16="http://schemas.microsoft.com/office/drawing/2014/main" id="{455E0335-A149-537C-8234-0D0F63D40E50}"/>
              </a:ext>
            </a:extLst>
          </p:cNvPr>
          <p:cNvSpPr>
            <a:spLocks noGrp="1"/>
          </p:cNvSpPr>
          <p:nvPr>
            <p:ph type="body" sz="quarter" idx="15"/>
          </p:nvPr>
        </p:nvSpPr>
        <p:spPr/>
        <p:txBody>
          <a:bodyPr/>
          <a:lstStyle/>
          <a:p>
            <a:r>
              <a:rPr lang="en-US" dirty="0"/>
              <a:t>persona</a:t>
            </a:r>
          </a:p>
          <a:p>
            <a:endParaRPr lang="en-US" dirty="0"/>
          </a:p>
        </p:txBody>
      </p:sp>
      <p:sp>
        <p:nvSpPr>
          <p:cNvPr id="15" name="Text Placeholder 14">
            <a:extLst>
              <a:ext uri="{FF2B5EF4-FFF2-40B4-BE49-F238E27FC236}">
                <a16:creationId xmlns:a16="http://schemas.microsoft.com/office/drawing/2014/main" id="{D7CB345C-D22F-D621-E255-39F666628099}"/>
              </a:ext>
            </a:extLst>
          </p:cNvPr>
          <p:cNvSpPr>
            <a:spLocks noGrp="1"/>
          </p:cNvSpPr>
          <p:nvPr>
            <p:ph type="body" sz="quarter" idx="16"/>
          </p:nvPr>
        </p:nvSpPr>
        <p:spPr>
          <a:xfrm>
            <a:off x="1290701" y="2432304"/>
            <a:ext cx="3922776" cy="4171696"/>
          </a:xfrm>
        </p:spPr>
        <p:txBody>
          <a:bodyPr>
            <a:normAutofit fontScale="85000" lnSpcReduction="10000"/>
          </a:bodyPr>
          <a:lstStyle/>
          <a:p>
            <a:pPr marL="285750" indent="-285750">
              <a:buFontTx/>
              <a:buChar char="-"/>
            </a:pPr>
            <a:r>
              <a:rPr lang="en-US" dirty="0"/>
              <a:t>Age: 28</a:t>
            </a:r>
          </a:p>
          <a:p>
            <a:pPr marL="285750" indent="-285750">
              <a:buFontTx/>
              <a:buChar char="-"/>
            </a:pPr>
            <a:r>
              <a:rPr lang="en-US" dirty="0"/>
              <a:t>Occupation: Marketing Manager</a:t>
            </a:r>
          </a:p>
          <a:p>
            <a:pPr marL="285750" indent="-285750">
              <a:buFontTx/>
              <a:buChar char="-"/>
            </a:pPr>
            <a:r>
              <a:rPr lang="en-US" dirty="0"/>
              <a:t>Fitness Level: Beginner</a:t>
            </a:r>
          </a:p>
          <a:p>
            <a:pPr marL="285750" indent="-285750">
              <a:buFontTx/>
              <a:buChar char="-"/>
            </a:pPr>
            <a:r>
              <a:rPr lang="en-US" dirty="0"/>
              <a:t>Technology Comfort: Moderate</a:t>
            </a:r>
          </a:p>
          <a:p>
            <a:pPr marL="285750" indent="-285750">
              <a:buFontTx/>
              <a:buChar char="-"/>
            </a:pPr>
            <a:r>
              <a:rPr lang="en-US" dirty="0"/>
              <a:t>Goals: She wants to increase energy levels and lose weight, prefers quick and efficient.</a:t>
            </a:r>
          </a:p>
          <a:p>
            <a:pPr marL="285750" indent="-285750">
              <a:buFontTx/>
              <a:buChar char="-"/>
            </a:pPr>
            <a:r>
              <a:rPr lang="en-US" dirty="0"/>
              <a:t>Challenges: limited time due to a demanding job, limited knowledge about effective workout routines, hard to stay motivated.</a:t>
            </a:r>
          </a:p>
          <a:p>
            <a:endParaRPr lang="en-US" dirty="0"/>
          </a:p>
        </p:txBody>
      </p:sp>
      <p:pic>
        <p:nvPicPr>
          <p:cNvPr id="16" name="Picture Placeholder 15" descr="People at meeting">
            <a:extLst>
              <a:ext uri="{FF2B5EF4-FFF2-40B4-BE49-F238E27FC236}">
                <a16:creationId xmlns:a16="http://schemas.microsoft.com/office/drawing/2014/main" id="{EDEFF9B8-60C0-91F5-B6CC-64DDE572249E}"/>
              </a:ext>
            </a:extLst>
          </p:cNvPr>
          <p:cNvPicPr>
            <a:picLocks noGrp="1" noChangeAspect="1"/>
          </p:cNvPicPr>
          <p:nvPr>
            <p:ph type="pic" sz="quarter" idx="10"/>
          </p:nvPr>
        </p:nvPicPr>
        <p:blipFill>
          <a:blip r:embed="rId2"/>
          <a:srcRect l="24660" r="24660"/>
          <a:stretch/>
        </p:blipFill>
        <p:spPr/>
      </p:pic>
      <p:sp>
        <p:nvSpPr>
          <p:cNvPr id="2" name="Footer Placeholder 1">
            <a:extLst>
              <a:ext uri="{FF2B5EF4-FFF2-40B4-BE49-F238E27FC236}">
                <a16:creationId xmlns:a16="http://schemas.microsoft.com/office/drawing/2014/main" id="{E0CD6262-F595-A400-0AF4-7F267B3386E2}"/>
              </a:ext>
            </a:extLst>
          </p:cNvPr>
          <p:cNvSpPr>
            <a:spLocks noGrp="1"/>
          </p:cNvSpPr>
          <p:nvPr>
            <p:ph type="ftr" sz="quarter" idx="3"/>
          </p:nvPr>
        </p:nvSpPr>
        <p:spPr/>
        <p:txBody>
          <a:bodyPr/>
          <a:lstStyle/>
          <a:p>
            <a:r>
              <a:rPr lang="en-US" dirty="0"/>
              <a:t>8020fit.ai</a:t>
            </a:r>
          </a:p>
        </p:txBody>
      </p:sp>
      <p:sp>
        <p:nvSpPr>
          <p:cNvPr id="3" name="Slide Number Placeholder 2">
            <a:extLst>
              <a:ext uri="{FF2B5EF4-FFF2-40B4-BE49-F238E27FC236}">
                <a16:creationId xmlns:a16="http://schemas.microsoft.com/office/drawing/2014/main" id="{CF118532-8495-2FB1-CC46-128F7985718B}"/>
              </a:ext>
            </a:extLst>
          </p:cNvPr>
          <p:cNvSpPr>
            <a:spLocks noGrp="1"/>
          </p:cNvSpPr>
          <p:nvPr>
            <p:ph type="sldNum" sz="quarter" idx="4"/>
          </p:nvPr>
        </p:nvSpPr>
        <p:spPr/>
        <p:txBody>
          <a:bodyPr/>
          <a:lstStyle/>
          <a:p>
            <a:fld id="{294A09A9-5501-47C1-A89A-A340965A2BE2}" type="slidenum">
              <a:rPr lang="en-US" smtClean="0"/>
              <a:pPr/>
              <a:t>7</a:t>
            </a:fld>
            <a:endParaRPr lang="en-US" dirty="0"/>
          </a:p>
        </p:txBody>
      </p:sp>
    </p:spTree>
    <p:extLst>
      <p:ext uri="{BB962C8B-B14F-4D97-AF65-F5344CB8AC3E}">
        <p14:creationId xmlns:p14="http://schemas.microsoft.com/office/powerpoint/2010/main" val="1431316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A59A5A-49A0-5F9D-959A-3FB9DBDD0C6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8CACF6B1-5692-63C5-0732-4756D6B29946}"/>
              </a:ext>
            </a:extLst>
          </p:cNvPr>
          <p:cNvSpPr>
            <a:spLocks noGrp="1"/>
          </p:cNvSpPr>
          <p:nvPr>
            <p:ph type="title"/>
          </p:nvPr>
        </p:nvSpPr>
        <p:spPr/>
        <p:txBody>
          <a:bodyPr/>
          <a:lstStyle/>
          <a:p>
            <a:r>
              <a:rPr lang="en-US" dirty="0"/>
              <a:t>college</a:t>
            </a:r>
            <a:br>
              <a:rPr lang="en-US" dirty="0"/>
            </a:br>
            <a:endParaRPr lang="en-US" dirty="0"/>
          </a:p>
        </p:txBody>
      </p:sp>
      <p:sp>
        <p:nvSpPr>
          <p:cNvPr id="6" name="Text Placeholder 5">
            <a:extLst>
              <a:ext uri="{FF2B5EF4-FFF2-40B4-BE49-F238E27FC236}">
                <a16:creationId xmlns:a16="http://schemas.microsoft.com/office/drawing/2014/main" id="{59E5AF19-C48F-E230-639A-029B70FDBAF3}"/>
              </a:ext>
            </a:extLst>
          </p:cNvPr>
          <p:cNvSpPr>
            <a:spLocks noGrp="1"/>
          </p:cNvSpPr>
          <p:nvPr>
            <p:ph type="body" sz="quarter" idx="14"/>
          </p:nvPr>
        </p:nvSpPr>
        <p:spPr/>
        <p:txBody>
          <a:bodyPr/>
          <a:lstStyle/>
          <a:p>
            <a:r>
              <a:rPr lang="en-US" dirty="0"/>
              <a:t>student</a:t>
            </a:r>
          </a:p>
          <a:p>
            <a:endParaRPr lang="en-US" dirty="0"/>
          </a:p>
        </p:txBody>
      </p:sp>
      <p:sp>
        <p:nvSpPr>
          <p:cNvPr id="7" name="Text Placeholder 6">
            <a:extLst>
              <a:ext uri="{FF2B5EF4-FFF2-40B4-BE49-F238E27FC236}">
                <a16:creationId xmlns:a16="http://schemas.microsoft.com/office/drawing/2014/main" id="{30845498-520E-D429-750D-34B2452949BC}"/>
              </a:ext>
            </a:extLst>
          </p:cNvPr>
          <p:cNvSpPr>
            <a:spLocks noGrp="1"/>
          </p:cNvSpPr>
          <p:nvPr>
            <p:ph type="body" sz="quarter" idx="15"/>
          </p:nvPr>
        </p:nvSpPr>
        <p:spPr/>
        <p:txBody>
          <a:bodyPr/>
          <a:lstStyle/>
          <a:p>
            <a:r>
              <a:rPr lang="en-US" dirty="0"/>
              <a:t>persona</a:t>
            </a:r>
          </a:p>
          <a:p>
            <a:endParaRPr lang="en-US" dirty="0"/>
          </a:p>
        </p:txBody>
      </p:sp>
      <p:sp>
        <p:nvSpPr>
          <p:cNvPr id="15" name="Text Placeholder 14">
            <a:extLst>
              <a:ext uri="{FF2B5EF4-FFF2-40B4-BE49-F238E27FC236}">
                <a16:creationId xmlns:a16="http://schemas.microsoft.com/office/drawing/2014/main" id="{C4FBBE05-F822-D5A4-6E56-05FDE7F55AF9}"/>
              </a:ext>
            </a:extLst>
          </p:cNvPr>
          <p:cNvSpPr>
            <a:spLocks noGrp="1"/>
          </p:cNvSpPr>
          <p:nvPr>
            <p:ph type="body" sz="quarter" idx="16"/>
          </p:nvPr>
        </p:nvSpPr>
        <p:spPr>
          <a:xfrm>
            <a:off x="1290701" y="2432303"/>
            <a:ext cx="3922776" cy="3621363"/>
          </a:xfrm>
        </p:spPr>
        <p:txBody>
          <a:bodyPr>
            <a:normAutofit fontScale="62500" lnSpcReduction="20000"/>
          </a:bodyPr>
          <a:lstStyle/>
          <a:p>
            <a:pPr marL="285750" indent="-285750">
              <a:buFontTx/>
              <a:buChar char="-"/>
            </a:pPr>
            <a:r>
              <a:rPr lang="en-US" sz="2200" dirty="0"/>
              <a:t>Age: 22</a:t>
            </a:r>
          </a:p>
          <a:p>
            <a:pPr marL="285750" indent="-285750">
              <a:buFontTx/>
              <a:buChar char="-"/>
            </a:pPr>
            <a:r>
              <a:rPr lang="en-US" sz="2200" dirty="0"/>
              <a:t>Occupation: Student</a:t>
            </a:r>
          </a:p>
          <a:p>
            <a:pPr marL="285750" indent="-285750">
              <a:buFontTx/>
              <a:buChar char="-"/>
            </a:pPr>
            <a:r>
              <a:rPr lang="en-US" sz="2200" dirty="0"/>
              <a:t>Fitness Level: Intermediate</a:t>
            </a:r>
          </a:p>
          <a:p>
            <a:pPr marL="285750" indent="-285750">
              <a:buFontTx/>
              <a:buChar char="-"/>
            </a:pPr>
            <a:r>
              <a:rPr lang="en-US" sz="2200" dirty="0"/>
              <a:t>Technology Comfort: High</a:t>
            </a:r>
          </a:p>
          <a:p>
            <a:pPr marL="285750" indent="-285750">
              <a:buFontTx/>
              <a:buChar char="-"/>
            </a:pPr>
            <a:r>
              <a:rPr lang="en-US" sz="2200" dirty="0"/>
              <a:t>Goals: Build muscle and increase strength, trying new workout routines.</a:t>
            </a:r>
          </a:p>
          <a:p>
            <a:pPr marL="285750" indent="-285750">
              <a:buFontTx/>
              <a:buChar char="-"/>
            </a:pPr>
            <a:r>
              <a:rPr lang="en-US" sz="2200" dirty="0"/>
              <a:t>Challenges: Limited equipment availability at his gym so he prefers body weight and minimal equipment exercises, needs a variety of workouts to prevent boredom</a:t>
            </a:r>
          </a:p>
          <a:p>
            <a:endParaRPr lang="en-US" dirty="0"/>
          </a:p>
        </p:txBody>
      </p:sp>
      <p:pic>
        <p:nvPicPr>
          <p:cNvPr id="16" name="Picture Placeholder 15" descr="Person in library">
            <a:extLst>
              <a:ext uri="{FF2B5EF4-FFF2-40B4-BE49-F238E27FC236}">
                <a16:creationId xmlns:a16="http://schemas.microsoft.com/office/drawing/2014/main" id="{CDE291AF-B31E-90B0-B581-565C6F59F828}"/>
              </a:ext>
            </a:extLst>
          </p:cNvPr>
          <p:cNvPicPr>
            <a:picLocks noGrp="1" noChangeAspect="1"/>
          </p:cNvPicPr>
          <p:nvPr>
            <p:ph type="pic" sz="quarter" idx="10"/>
          </p:nvPr>
        </p:nvPicPr>
        <p:blipFill>
          <a:blip r:embed="rId2"/>
          <a:srcRect l="22848" r="22848"/>
          <a:stretch/>
        </p:blipFill>
        <p:spPr/>
      </p:pic>
      <p:sp>
        <p:nvSpPr>
          <p:cNvPr id="2" name="Footer Placeholder 1">
            <a:extLst>
              <a:ext uri="{FF2B5EF4-FFF2-40B4-BE49-F238E27FC236}">
                <a16:creationId xmlns:a16="http://schemas.microsoft.com/office/drawing/2014/main" id="{3A383DA7-382D-E4A5-38E0-2CAE65FBD09A}"/>
              </a:ext>
            </a:extLst>
          </p:cNvPr>
          <p:cNvSpPr>
            <a:spLocks noGrp="1"/>
          </p:cNvSpPr>
          <p:nvPr>
            <p:ph type="ftr" sz="quarter" idx="3"/>
          </p:nvPr>
        </p:nvSpPr>
        <p:spPr/>
        <p:txBody>
          <a:bodyPr/>
          <a:lstStyle/>
          <a:p>
            <a:r>
              <a:rPr lang="en-US" dirty="0"/>
              <a:t>8020fit.ai</a:t>
            </a:r>
          </a:p>
        </p:txBody>
      </p:sp>
      <p:sp>
        <p:nvSpPr>
          <p:cNvPr id="3" name="Slide Number Placeholder 2">
            <a:extLst>
              <a:ext uri="{FF2B5EF4-FFF2-40B4-BE49-F238E27FC236}">
                <a16:creationId xmlns:a16="http://schemas.microsoft.com/office/drawing/2014/main" id="{B256A898-3DA3-C57A-FB9D-156035D48FB3}"/>
              </a:ext>
            </a:extLst>
          </p:cNvPr>
          <p:cNvSpPr>
            <a:spLocks noGrp="1"/>
          </p:cNvSpPr>
          <p:nvPr>
            <p:ph type="sldNum" sz="quarter" idx="4"/>
          </p:nvPr>
        </p:nvSpPr>
        <p:spPr/>
        <p:txBody>
          <a:bodyPr/>
          <a:lstStyle/>
          <a:p>
            <a:fld id="{294A09A9-5501-47C1-A89A-A340965A2BE2}" type="slidenum">
              <a:rPr lang="en-US" smtClean="0"/>
              <a:pPr/>
              <a:t>8</a:t>
            </a:fld>
            <a:endParaRPr lang="en-US" dirty="0"/>
          </a:p>
        </p:txBody>
      </p:sp>
    </p:spTree>
    <p:extLst>
      <p:ext uri="{BB962C8B-B14F-4D97-AF65-F5344CB8AC3E}">
        <p14:creationId xmlns:p14="http://schemas.microsoft.com/office/powerpoint/2010/main" val="9227967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8877E3-D3B6-4A73-841A-161185250130}"/>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38E590D-F96F-06EA-0E82-01D6D931BAFD}"/>
              </a:ext>
            </a:extLst>
          </p:cNvPr>
          <p:cNvSpPr>
            <a:spLocks noGrp="1"/>
          </p:cNvSpPr>
          <p:nvPr>
            <p:ph type="title"/>
          </p:nvPr>
        </p:nvSpPr>
        <p:spPr/>
        <p:txBody>
          <a:bodyPr/>
          <a:lstStyle/>
          <a:p>
            <a:r>
              <a:rPr lang="en-US" dirty="0"/>
              <a:t>Middle aged</a:t>
            </a:r>
            <a:br>
              <a:rPr lang="en-US" dirty="0"/>
            </a:br>
            <a:endParaRPr lang="en-US" dirty="0"/>
          </a:p>
        </p:txBody>
      </p:sp>
      <p:sp>
        <p:nvSpPr>
          <p:cNvPr id="6" name="Text Placeholder 5">
            <a:extLst>
              <a:ext uri="{FF2B5EF4-FFF2-40B4-BE49-F238E27FC236}">
                <a16:creationId xmlns:a16="http://schemas.microsoft.com/office/drawing/2014/main" id="{A313DEB5-DA01-8C97-22C2-DA60A80D653C}"/>
              </a:ext>
            </a:extLst>
          </p:cNvPr>
          <p:cNvSpPr>
            <a:spLocks noGrp="1"/>
          </p:cNvSpPr>
          <p:nvPr>
            <p:ph type="body" sz="quarter" idx="14"/>
          </p:nvPr>
        </p:nvSpPr>
        <p:spPr/>
        <p:txBody>
          <a:bodyPr/>
          <a:lstStyle/>
          <a:p>
            <a:r>
              <a:rPr lang="en-US" dirty="0"/>
              <a:t>mom</a:t>
            </a:r>
          </a:p>
          <a:p>
            <a:endParaRPr lang="en-US" dirty="0"/>
          </a:p>
        </p:txBody>
      </p:sp>
      <p:sp>
        <p:nvSpPr>
          <p:cNvPr id="7" name="Text Placeholder 6">
            <a:extLst>
              <a:ext uri="{FF2B5EF4-FFF2-40B4-BE49-F238E27FC236}">
                <a16:creationId xmlns:a16="http://schemas.microsoft.com/office/drawing/2014/main" id="{2E104C86-B4B1-EE90-D0DE-5FB15ABB636E}"/>
              </a:ext>
            </a:extLst>
          </p:cNvPr>
          <p:cNvSpPr>
            <a:spLocks noGrp="1"/>
          </p:cNvSpPr>
          <p:nvPr>
            <p:ph type="body" sz="quarter" idx="15"/>
          </p:nvPr>
        </p:nvSpPr>
        <p:spPr/>
        <p:txBody>
          <a:bodyPr/>
          <a:lstStyle/>
          <a:p>
            <a:r>
              <a:rPr lang="en-US" dirty="0"/>
              <a:t>persona</a:t>
            </a:r>
          </a:p>
          <a:p>
            <a:endParaRPr lang="en-US" dirty="0"/>
          </a:p>
        </p:txBody>
      </p:sp>
      <p:sp>
        <p:nvSpPr>
          <p:cNvPr id="15" name="Text Placeholder 14">
            <a:extLst>
              <a:ext uri="{FF2B5EF4-FFF2-40B4-BE49-F238E27FC236}">
                <a16:creationId xmlns:a16="http://schemas.microsoft.com/office/drawing/2014/main" id="{01E8BB99-17F2-25A3-9550-1DC3565E9DD1}"/>
              </a:ext>
            </a:extLst>
          </p:cNvPr>
          <p:cNvSpPr>
            <a:spLocks noGrp="1"/>
          </p:cNvSpPr>
          <p:nvPr>
            <p:ph type="body" sz="quarter" idx="16"/>
          </p:nvPr>
        </p:nvSpPr>
        <p:spPr>
          <a:xfrm>
            <a:off x="1290701" y="2432303"/>
            <a:ext cx="3922776" cy="4109785"/>
          </a:xfrm>
        </p:spPr>
        <p:txBody>
          <a:bodyPr>
            <a:normAutofit fontScale="62500" lnSpcReduction="20000"/>
          </a:bodyPr>
          <a:lstStyle/>
          <a:p>
            <a:pPr marL="285750" indent="-285750">
              <a:buFontTx/>
              <a:buChar char="-"/>
            </a:pPr>
            <a:r>
              <a:rPr lang="en-US" sz="2200" dirty="0"/>
              <a:t>Age: 38</a:t>
            </a:r>
          </a:p>
          <a:p>
            <a:pPr marL="285750" indent="-285750">
              <a:buFontTx/>
              <a:buChar char="-"/>
            </a:pPr>
            <a:r>
              <a:rPr lang="en-US" sz="2200" dirty="0"/>
              <a:t>Occupation: Stay at home parent</a:t>
            </a:r>
          </a:p>
          <a:p>
            <a:pPr marL="285750" indent="-285750">
              <a:buFontTx/>
              <a:buChar char="-"/>
            </a:pPr>
            <a:r>
              <a:rPr lang="en-US" sz="2200" dirty="0"/>
              <a:t>Fitness Level: Beginner</a:t>
            </a:r>
          </a:p>
          <a:p>
            <a:pPr marL="285750" indent="-285750">
              <a:buFontTx/>
              <a:buChar char="-"/>
            </a:pPr>
            <a:r>
              <a:rPr lang="en-US" sz="2200" dirty="0"/>
              <a:t>Technology Comfort: Low to moderate</a:t>
            </a:r>
          </a:p>
          <a:p>
            <a:pPr marL="285750" indent="-285750">
              <a:buFontTx/>
              <a:buChar char="-"/>
            </a:pPr>
            <a:r>
              <a:rPr lang="en-US" sz="2200" dirty="0"/>
              <a:t>Goals: Maintaining health and boosting energy for her family, prefers low-impact exercises that can fit around her children’s schedules</a:t>
            </a:r>
          </a:p>
          <a:p>
            <a:pPr marL="285750" indent="-285750">
              <a:buFontTx/>
              <a:buChar char="-"/>
            </a:pPr>
            <a:r>
              <a:rPr lang="en-US" sz="2200" dirty="0"/>
              <a:t>Challenges: Finds it challenging to set aside dedicated time for workout, overwhelmed by complex fitness apps, needs workouts that are gentle but effective, due to past injuries</a:t>
            </a:r>
          </a:p>
          <a:p>
            <a:endParaRPr lang="en-US" dirty="0"/>
          </a:p>
        </p:txBody>
      </p:sp>
      <p:pic>
        <p:nvPicPr>
          <p:cNvPr id="16" name="Picture Placeholder 15" descr="Woman and child sailing on boat">
            <a:extLst>
              <a:ext uri="{FF2B5EF4-FFF2-40B4-BE49-F238E27FC236}">
                <a16:creationId xmlns:a16="http://schemas.microsoft.com/office/drawing/2014/main" id="{2509765F-9CC9-0449-C666-0E6D22D3ED48}"/>
              </a:ext>
            </a:extLst>
          </p:cNvPr>
          <p:cNvPicPr>
            <a:picLocks noGrp="1" noChangeAspect="1"/>
          </p:cNvPicPr>
          <p:nvPr>
            <p:ph type="pic" sz="quarter" idx="10"/>
          </p:nvPr>
        </p:nvPicPr>
        <p:blipFill>
          <a:blip r:embed="rId2"/>
          <a:srcRect l="24660" r="24660"/>
          <a:stretch/>
        </p:blipFill>
        <p:spPr/>
      </p:pic>
      <p:sp>
        <p:nvSpPr>
          <p:cNvPr id="2" name="Footer Placeholder 1">
            <a:extLst>
              <a:ext uri="{FF2B5EF4-FFF2-40B4-BE49-F238E27FC236}">
                <a16:creationId xmlns:a16="http://schemas.microsoft.com/office/drawing/2014/main" id="{1D60726D-3015-87DE-3D11-C3992F138642}"/>
              </a:ext>
            </a:extLst>
          </p:cNvPr>
          <p:cNvSpPr>
            <a:spLocks noGrp="1"/>
          </p:cNvSpPr>
          <p:nvPr>
            <p:ph type="ftr" sz="quarter" idx="3"/>
          </p:nvPr>
        </p:nvSpPr>
        <p:spPr/>
        <p:txBody>
          <a:bodyPr/>
          <a:lstStyle/>
          <a:p>
            <a:r>
              <a:rPr lang="en-US" dirty="0"/>
              <a:t>8020fit.ai</a:t>
            </a:r>
          </a:p>
        </p:txBody>
      </p:sp>
      <p:sp>
        <p:nvSpPr>
          <p:cNvPr id="3" name="Slide Number Placeholder 2">
            <a:extLst>
              <a:ext uri="{FF2B5EF4-FFF2-40B4-BE49-F238E27FC236}">
                <a16:creationId xmlns:a16="http://schemas.microsoft.com/office/drawing/2014/main" id="{D48A2991-81D4-079A-0CA8-475241E4A6C9}"/>
              </a:ext>
            </a:extLst>
          </p:cNvPr>
          <p:cNvSpPr>
            <a:spLocks noGrp="1"/>
          </p:cNvSpPr>
          <p:nvPr>
            <p:ph type="sldNum" sz="quarter" idx="4"/>
          </p:nvPr>
        </p:nvSpPr>
        <p:spPr/>
        <p:txBody>
          <a:bodyPr/>
          <a:lstStyle/>
          <a:p>
            <a:fld id="{294A09A9-5501-47C1-A89A-A340965A2BE2}" type="slidenum">
              <a:rPr lang="en-US" smtClean="0"/>
              <a:pPr/>
              <a:t>9</a:t>
            </a:fld>
            <a:endParaRPr lang="en-US" dirty="0"/>
          </a:p>
        </p:txBody>
      </p:sp>
    </p:spTree>
    <p:extLst>
      <p:ext uri="{BB962C8B-B14F-4D97-AF65-F5344CB8AC3E}">
        <p14:creationId xmlns:p14="http://schemas.microsoft.com/office/powerpoint/2010/main" val="3312763863"/>
      </p:ext>
    </p:extLst>
  </p:cSld>
  <p:clrMapOvr>
    <a:masterClrMapping/>
  </p:clrMapOvr>
</p:sld>
</file>

<file path=ppt/theme/theme1.xml><?xml version="1.0" encoding="utf-8"?>
<a:theme xmlns:a="http://schemas.openxmlformats.org/drawingml/2006/main" name="Office Theme">
  <a:themeElements>
    <a:clrScheme name="Fitness Design">
      <a:dk1>
        <a:srgbClr val="000000"/>
      </a:dk1>
      <a:lt1>
        <a:srgbClr val="FFFFFF"/>
      </a:lt1>
      <a:dk2>
        <a:srgbClr val="44546A"/>
      </a:dk2>
      <a:lt2>
        <a:srgbClr val="E7E6E6"/>
      </a:lt2>
      <a:accent1>
        <a:srgbClr val="C6FC15"/>
      </a:accent1>
      <a:accent2>
        <a:srgbClr val="2C28E9"/>
      </a:accent2>
      <a:accent3>
        <a:srgbClr val="FF2828"/>
      </a:accent3>
      <a:accent4>
        <a:srgbClr val="41DC6E"/>
      </a:accent4>
      <a:accent5>
        <a:srgbClr val="FBB92C"/>
      </a:accent5>
      <a:accent6>
        <a:srgbClr val="637F12"/>
      </a:accent6>
      <a:hlink>
        <a:srgbClr val="0563C1"/>
      </a:hlink>
      <a:folHlink>
        <a:srgbClr val="954F72"/>
      </a:folHlink>
    </a:clrScheme>
    <a:fontScheme name="Custom 40">
      <a:majorFont>
        <a:latin typeface="Univers"/>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tness_Design_Win32_SD_v8" id="{2F852D75-08F9-4C5C-B1BD-4C0FC770542A}" vid="{332E6C56-D8B6-46DF-8A00-8AEC565BD2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3D4710A-DD3F-42AD-85D2-44BD9E6FEF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075954-2B3E-4F12-B048-376C0BA053E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A04CDE3F-B8C2-4BD4-A62C-403E2F61E64B}">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Fitness design</Template>
  <TotalTime>168</TotalTime>
  <Words>1388</Words>
  <Application>Microsoft Office PowerPoint</Application>
  <PresentationFormat>Widescreen</PresentationFormat>
  <Paragraphs>217</Paragraphs>
  <Slides>18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Courier New</vt:lpstr>
      <vt:lpstr>Old Standard TT</vt:lpstr>
      <vt:lpstr>Univers</vt:lpstr>
      <vt:lpstr>Univers Condensed</vt:lpstr>
      <vt:lpstr>Office Theme</vt:lpstr>
      <vt:lpstr>8020fit.ai sprint 0</vt:lpstr>
      <vt:lpstr>MEET the fitforce team </vt:lpstr>
      <vt:lpstr>MEET THE FITFORCE TEAM</vt:lpstr>
      <vt:lpstr>AGENDA </vt:lpstr>
      <vt:lpstr>Problem </vt:lpstr>
      <vt:lpstr>Project</vt:lpstr>
      <vt:lpstr>Working </vt:lpstr>
      <vt:lpstr>college </vt:lpstr>
      <vt:lpstr>Middle aged </vt:lpstr>
      <vt:lpstr>Technologies </vt:lpstr>
      <vt:lpstr>Technologies </vt:lpstr>
      <vt:lpstr>algorithms</vt:lpstr>
      <vt:lpstr>algorithms</vt:lpstr>
      <vt:lpstr>Schedule</vt:lpstr>
      <vt:lpstr>tracker</vt:lpstr>
      <vt:lpstr>Retrospective</vt:lpstr>
      <vt:lpstr>Overview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Rohan Patel</dc:creator>
  <cp:lastModifiedBy>Rohan Patel</cp:lastModifiedBy>
  <cp:revision>7</cp:revision>
  <dcterms:created xsi:type="dcterms:W3CDTF">2025-02-04T23:40:21Z</dcterms:created>
  <dcterms:modified xsi:type="dcterms:W3CDTF">2025-02-08T18:34:57Z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